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563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561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00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25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62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39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184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33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277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474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485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60637-8871-4356-8558-9EE42DF6DF9F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14EAD-CBC9-4DB7-BA73-AFE99C4914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038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microsoft.com/office/2007/relationships/media" Target="../media/media2.mp3"/><Relationship Id="rId7" Type="http://schemas.openxmlformats.org/officeDocument/2006/relationships/image" Target="../media/image2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p3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microsoft.com/office/2007/relationships/media" Target="../media/media4.mp3"/><Relationship Id="rId7" Type="http://schemas.openxmlformats.org/officeDocument/2006/relationships/slideLayout" Target="../slideLayouts/slideLayout6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audio" Target="../media/media5.mp3"/><Relationship Id="rId11" Type="http://schemas.openxmlformats.org/officeDocument/2006/relationships/image" Target="../media/image2.png"/><Relationship Id="rId5" Type="http://schemas.microsoft.com/office/2007/relationships/media" Target="../media/media5.mp3"/><Relationship Id="rId10" Type="http://schemas.openxmlformats.org/officeDocument/2006/relationships/image" Target="../media/image6.jpeg"/><Relationship Id="rId4" Type="http://schemas.openxmlformats.org/officeDocument/2006/relationships/audio" Target="../media/media4.mp3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bg1"/>
                </a:solidFill>
              </a:rPr>
              <a:t>usu</a:t>
            </a:r>
            <a:endParaRPr lang="fr-FR" dirty="0">
              <a:solidFill>
                <a:schemeClr val="bg1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682834"/>
              </p:ext>
            </p:extLst>
          </p:nvPr>
        </p:nvGraphicFramePr>
        <p:xfrm>
          <a:off x="2659256" y="586853"/>
          <a:ext cx="6730405" cy="1103834"/>
        </p:xfrm>
        <a:graphic>
          <a:graphicData uri="http://schemas.openxmlformats.org/drawingml/2006/table">
            <a:tbl>
              <a:tblPr firstRow="1" firstCol="1" bandRow="1"/>
              <a:tblGrid>
                <a:gridCol w="2242973"/>
                <a:gridCol w="2243716"/>
                <a:gridCol w="2243716"/>
              </a:tblGrid>
              <a:tr h="5115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Lesson</a:t>
                      </a:r>
                      <a:endParaRPr lang="fr-FR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1" kern="1200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Verb</a:t>
                      </a:r>
                      <a:endParaRPr lang="fr-FR" sz="2400" b="1" kern="1200" dirty="0">
                        <a:solidFill>
                          <a:srgbClr val="ED7D3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0" kern="1200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Tense</a:t>
                      </a:r>
                      <a:endParaRPr lang="fr-FR" sz="2400" b="0" kern="1200" dirty="0">
                        <a:solidFill>
                          <a:srgbClr val="ED7D3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3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Grammar</a:t>
                      </a:r>
                      <a:endParaRPr lang="fr-FR" sz="2000" b="1" kern="1200" dirty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1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Have got</a:t>
                      </a:r>
                      <a:endParaRPr lang="fr-FR" sz="2000" b="1" kern="1200" dirty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Present simple</a:t>
                      </a:r>
                      <a:endParaRPr lang="fr-FR" sz="2000" b="1" kern="1200" dirty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Image 4" descr="C:\Users\azzouzimouloud\Desktop\hANSALI TICE\RESOURCES\grammar\big nose.jpe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89" y="3369276"/>
            <a:ext cx="2708275" cy="213931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ttsMP3.com_VoiceText_2020-3-19_0_39_3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08946" y="2291326"/>
            <a:ext cx="609600" cy="609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79612" y="2095752"/>
            <a:ext cx="3829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accent6"/>
                </a:solidFill>
              </a:rPr>
              <a:t>This </a:t>
            </a:r>
            <a:r>
              <a:rPr lang="fr-FR" sz="2000" b="1" dirty="0" err="1" smtClean="0">
                <a:solidFill>
                  <a:schemeClr val="accent6"/>
                </a:solidFill>
              </a:rPr>
              <a:t>is</a:t>
            </a:r>
            <a:r>
              <a:rPr lang="fr-FR" sz="2000" b="1" dirty="0" smtClean="0">
                <a:solidFill>
                  <a:schemeClr val="accent6"/>
                </a:solidFill>
              </a:rPr>
              <a:t> Jack.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>
                <a:solidFill>
                  <a:schemeClr val="accent6"/>
                </a:solidFill>
              </a:rPr>
              <a:t>He</a:t>
            </a:r>
            <a:r>
              <a:rPr lang="fr-FR" sz="2000" dirty="0" smtClean="0">
                <a:solidFill>
                  <a:srgbClr val="FF0000"/>
                </a:solidFill>
              </a:rPr>
              <a:t>  has </a:t>
            </a:r>
            <a:r>
              <a:rPr lang="fr-FR" sz="2000" dirty="0" err="1" smtClean="0">
                <a:solidFill>
                  <a:srgbClr val="FF0000"/>
                </a:solidFill>
              </a:rPr>
              <a:t>got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b="1" dirty="0" smtClean="0">
                <a:solidFill>
                  <a:schemeClr val="accent6"/>
                </a:solidFill>
              </a:rPr>
              <a:t>a </a:t>
            </a:r>
            <a:r>
              <a:rPr lang="fr-FR" sz="2000" b="1" dirty="0" err="1" smtClean="0">
                <a:solidFill>
                  <a:schemeClr val="accent6"/>
                </a:solidFill>
              </a:rPr>
              <a:t>big</a:t>
            </a:r>
            <a:r>
              <a:rPr lang="fr-FR" sz="2000" b="1" dirty="0" smtClean="0">
                <a:solidFill>
                  <a:schemeClr val="accent6"/>
                </a:solidFill>
              </a:rPr>
              <a:t> </a:t>
            </a:r>
            <a:r>
              <a:rPr lang="fr-FR" sz="2000" b="1" dirty="0" err="1" smtClean="0">
                <a:solidFill>
                  <a:schemeClr val="accent6"/>
                </a:solidFill>
              </a:rPr>
              <a:t>nose</a:t>
            </a:r>
            <a:endParaRPr lang="fr-FR" sz="2000" b="1" dirty="0">
              <a:solidFill>
                <a:schemeClr val="accent6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228" y="3369276"/>
            <a:ext cx="2514600" cy="1819275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6024458" y="2200497"/>
            <a:ext cx="4203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6"/>
                </a:solidFill>
              </a:rPr>
              <a:t>You</a:t>
            </a:r>
            <a:r>
              <a:rPr lang="fr-FR" sz="2000" dirty="0">
                <a:solidFill>
                  <a:srgbClr val="FF0000"/>
                </a:solidFill>
              </a:rPr>
              <a:t> </a:t>
            </a:r>
            <a:r>
              <a:rPr lang="fr-FR" sz="2000" dirty="0" smtClean="0">
                <a:solidFill>
                  <a:srgbClr val="FF0000"/>
                </a:solidFill>
              </a:rPr>
              <a:t>‘</a:t>
            </a:r>
            <a:r>
              <a:rPr lang="fr-FR" sz="2000" dirty="0" err="1" smtClean="0">
                <a:solidFill>
                  <a:srgbClr val="FF0000"/>
                </a:solidFill>
              </a:rPr>
              <a:t>ve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err="1">
                <a:solidFill>
                  <a:srgbClr val="FF0000"/>
                </a:solidFill>
              </a:rPr>
              <a:t>got</a:t>
            </a:r>
            <a:r>
              <a:rPr lang="fr-FR" sz="2000" dirty="0">
                <a:solidFill>
                  <a:srgbClr val="FF0000"/>
                </a:solidFill>
              </a:rPr>
              <a:t> </a:t>
            </a:r>
            <a:r>
              <a:rPr lang="fr-FR" sz="2000" b="1" dirty="0">
                <a:solidFill>
                  <a:schemeClr val="accent6"/>
                </a:solidFill>
              </a:rPr>
              <a:t>a </a:t>
            </a:r>
            <a:r>
              <a:rPr lang="fr-FR" sz="2000" b="1" dirty="0" err="1" smtClean="0">
                <a:solidFill>
                  <a:schemeClr val="accent6"/>
                </a:solidFill>
              </a:rPr>
              <a:t>nice</a:t>
            </a:r>
            <a:r>
              <a:rPr lang="fr-FR" sz="2000" b="1" dirty="0" smtClean="0">
                <a:solidFill>
                  <a:schemeClr val="accent6"/>
                </a:solidFill>
              </a:rPr>
              <a:t> jacket</a:t>
            </a:r>
            <a:endParaRPr lang="fr-FR" sz="2000" b="1" dirty="0">
              <a:solidFill>
                <a:schemeClr val="accent6"/>
              </a:solidFill>
            </a:endParaRPr>
          </a:p>
        </p:txBody>
      </p:sp>
      <p:pic>
        <p:nvPicPr>
          <p:cNvPr id="13" name="ttsMP3.com_VoiceText_2020-3-19_18_2_33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18369" y="245935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8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1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462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12" y="3318481"/>
            <a:ext cx="2661313" cy="220886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688" y="3318481"/>
            <a:ext cx="4031838" cy="220886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677" y="3318481"/>
            <a:ext cx="2619375" cy="220886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5659" y="1214650"/>
            <a:ext cx="3214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/>
          </a:lstStyle>
          <a:p>
            <a:r>
              <a:rPr lang="fr-FR" sz="2000" b="1" dirty="0" err="1">
                <a:solidFill>
                  <a:schemeClr val="accent6"/>
                </a:solidFill>
              </a:rPr>
              <a:t>Her</a:t>
            </a:r>
            <a:r>
              <a:rPr lang="fr-FR" sz="2000" b="1" dirty="0">
                <a:solidFill>
                  <a:schemeClr val="accent6"/>
                </a:solidFill>
              </a:rPr>
              <a:t> </a:t>
            </a:r>
            <a:r>
              <a:rPr lang="fr-FR" sz="2000" b="1" dirty="0" err="1">
                <a:solidFill>
                  <a:schemeClr val="accent6"/>
                </a:solidFill>
              </a:rPr>
              <a:t>name</a:t>
            </a:r>
            <a:r>
              <a:rPr lang="fr-FR" sz="2000" b="1" dirty="0">
                <a:solidFill>
                  <a:schemeClr val="accent6"/>
                </a:solidFill>
              </a:rPr>
              <a:t> </a:t>
            </a:r>
            <a:r>
              <a:rPr lang="fr-FR" sz="2000" b="1" dirty="0" err="1">
                <a:solidFill>
                  <a:schemeClr val="accent6"/>
                </a:solidFill>
              </a:rPr>
              <a:t>is</a:t>
            </a:r>
            <a:r>
              <a:rPr lang="fr-FR" sz="2000" b="1" dirty="0">
                <a:solidFill>
                  <a:schemeClr val="accent6"/>
                </a:solidFill>
              </a:rPr>
              <a:t> Nancy, </a:t>
            </a:r>
            <a:r>
              <a:rPr lang="fr-FR" sz="2000" b="1" dirty="0" err="1">
                <a:solidFill>
                  <a:schemeClr val="accent6"/>
                </a:solidFill>
              </a:rPr>
              <a:t>She</a:t>
            </a:r>
            <a:r>
              <a:rPr lang="fr-FR" sz="2000" b="1" dirty="0">
                <a:solidFill>
                  <a:schemeClr val="accent6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has </a:t>
            </a:r>
            <a:r>
              <a:rPr lang="fr-FR" b="1" dirty="0" err="1">
                <a:solidFill>
                  <a:srgbClr val="FF0000"/>
                </a:solidFill>
              </a:rPr>
              <a:t>got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sz="2000" b="1" dirty="0">
                <a:solidFill>
                  <a:schemeClr val="accent6"/>
                </a:solidFill>
              </a:rPr>
              <a:t>a long black </a:t>
            </a:r>
            <a:r>
              <a:rPr lang="fr-FR" sz="2000" b="1" dirty="0" err="1">
                <a:solidFill>
                  <a:schemeClr val="accent6"/>
                </a:solidFill>
              </a:rPr>
              <a:t>hair</a:t>
            </a:r>
            <a:endParaRPr lang="fr-FR" sz="2000" b="1" dirty="0">
              <a:solidFill>
                <a:schemeClr val="accent6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847744" y="1215492"/>
            <a:ext cx="38905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>
                <a:solidFill>
                  <a:schemeClr val="accent6"/>
                </a:solidFill>
              </a:rPr>
              <a:t>My</a:t>
            </a:r>
            <a:r>
              <a:rPr lang="fr-FR" sz="2000" b="1" dirty="0">
                <a:solidFill>
                  <a:schemeClr val="accent6"/>
                </a:solidFill>
              </a:rPr>
              <a:t> </a:t>
            </a:r>
            <a:r>
              <a:rPr lang="fr-FR" sz="2000" b="1" dirty="0" err="1">
                <a:solidFill>
                  <a:schemeClr val="accent6"/>
                </a:solidFill>
              </a:rPr>
              <a:t>name</a:t>
            </a:r>
            <a:r>
              <a:rPr lang="fr-FR" sz="2000" b="1" dirty="0">
                <a:solidFill>
                  <a:schemeClr val="accent6"/>
                </a:solidFill>
              </a:rPr>
              <a:t> </a:t>
            </a:r>
            <a:r>
              <a:rPr lang="fr-FR" sz="2000" b="1" dirty="0" err="1">
                <a:solidFill>
                  <a:schemeClr val="accent6"/>
                </a:solidFill>
              </a:rPr>
              <a:t>is</a:t>
            </a:r>
            <a:r>
              <a:rPr lang="fr-FR" sz="2000" b="1" dirty="0">
                <a:solidFill>
                  <a:schemeClr val="accent6"/>
                </a:solidFill>
              </a:rPr>
              <a:t> Jimmy I </a:t>
            </a:r>
            <a:r>
              <a:rPr lang="fr-FR" b="1" dirty="0" smtClean="0">
                <a:solidFill>
                  <a:srgbClr val="FF0000"/>
                </a:solidFill>
              </a:rPr>
              <a:t>have </a:t>
            </a:r>
            <a:r>
              <a:rPr lang="fr-FR" b="1" dirty="0" err="1" smtClean="0">
                <a:solidFill>
                  <a:srgbClr val="FF0000"/>
                </a:solidFill>
              </a:rPr>
              <a:t>got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sz="2000" b="1" dirty="0" err="1">
                <a:solidFill>
                  <a:schemeClr val="accent6"/>
                </a:solidFill>
              </a:rPr>
              <a:t>blue</a:t>
            </a:r>
            <a:r>
              <a:rPr lang="fr-FR" sz="2000" b="1" dirty="0">
                <a:solidFill>
                  <a:schemeClr val="accent6"/>
                </a:solidFill>
              </a:rPr>
              <a:t> </a:t>
            </a:r>
            <a:r>
              <a:rPr lang="fr-FR" sz="2000" b="1" dirty="0" err="1">
                <a:solidFill>
                  <a:schemeClr val="accent6"/>
                </a:solidFill>
              </a:rPr>
              <a:t>eyes</a:t>
            </a:r>
            <a:endParaRPr lang="fr-FR" sz="2000" b="1" dirty="0">
              <a:solidFill>
                <a:schemeClr val="accent6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024884" y="1215492"/>
            <a:ext cx="3248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6"/>
                </a:solidFill>
              </a:rPr>
              <a:t>The fox </a:t>
            </a:r>
            <a:r>
              <a:rPr lang="fr-FR" b="1" dirty="0" smtClean="0">
                <a:solidFill>
                  <a:srgbClr val="FF0000"/>
                </a:solidFill>
              </a:rPr>
              <a:t>has </a:t>
            </a:r>
            <a:r>
              <a:rPr lang="fr-FR" b="1" dirty="0" err="1" smtClean="0">
                <a:solidFill>
                  <a:srgbClr val="FF0000"/>
                </a:solidFill>
              </a:rPr>
              <a:t>got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sz="2000" b="1" dirty="0">
                <a:solidFill>
                  <a:schemeClr val="accent6"/>
                </a:solidFill>
              </a:rPr>
              <a:t>a long </a:t>
            </a:r>
            <a:r>
              <a:rPr lang="fr-FR" sz="2000" b="1" dirty="0" err="1">
                <a:solidFill>
                  <a:schemeClr val="accent6"/>
                </a:solidFill>
              </a:rPr>
              <a:t>tile</a:t>
            </a:r>
            <a:endParaRPr lang="fr-FR" sz="2000" b="1" dirty="0">
              <a:solidFill>
                <a:schemeClr val="accent6"/>
              </a:solidFill>
            </a:endParaRPr>
          </a:p>
        </p:txBody>
      </p:sp>
      <p:pic>
        <p:nvPicPr>
          <p:cNvPr id="10" name="ttsMP3.com_VoiceText_2020-3-19_0_40_45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401167" y="1860981"/>
            <a:ext cx="521526" cy="521526"/>
          </a:xfrm>
          <a:prstGeom prst="rect">
            <a:avLst/>
          </a:prstGeom>
        </p:spPr>
      </p:pic>
      <p:pic>
        <p:nvPicPr>
          <p:cNvPr id="11" name="ttsMP3.com_VoiceText_2020-3-19_0_51_18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5152473" y="1637273"/>
            <a:ext cx="539575" cy="447415"/>
          </a:xfrm>
          <a:prstGeom prst="rect">
            <a:avLst/>
          </a:prstGeom>
        </p:spPr>
      </p:pic>
      <p:pic>
        <p:nvPicPr>
          <p:cNvPr id="12" name="ttsMP3.com_VoiceText_2020-3-19_0_44_54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9330521" y="1669454"/>
            <a:ext cx="468572" cy="46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07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5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899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75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231189"/>
              </p:ext>
            </p:extLst>
          </p:nvPr>
        </p:nvGraphicFramePr>
        <p:xfrm>
          <a:off x="1064525" y="1173714"/>
          <a:ext cx="9758150" cy="4790357"/>
        </p:xfrm>
        <a:graphic>
          <a:graphicData uri="http://schemas.openxmlformats.org/drawingml/2006/table">
            <a:tbl>
              <a:tblPr firstRow="1" firstCol="1" bandRow="1"/>
              <a:tblGrid>
                <a:gridCol w="4879075"/>
                <a:gridCol w="4879075"/>
              </a:tblGrid>
              <a:tr h="4354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Affirmative form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Full forms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Short forms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 have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I’ve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 have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You’ve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 has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 ‘s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 has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She’s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 has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It’s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 have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We’ve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 have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You’ve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They have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They’ve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435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508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72081"/>
              </p:ext>
            </p:extLst>
          </p:nvPr>
        </p:nvGraphicFramePr>
        <p:xfrm>
          <a:off x="1542197" y="764275"/>
          <a:ext cx="9608024" cy="5650172"/>
        </p:xfrm>
        <a:graphic>
          <a:graphicData uri="http://schemas.openxmlformats.org/drawingml/2006/table">
            <a:tbl>
              <a:tblPr firstRow="1" firstCol="1" bandRow="1"/>
              <a:tblGrid>
                <a:gridCol w="4804012"/>
                <a:gridCol w="4804012"/>
              </a:tblGrid>
              <a:tr h="513652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Negative form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Full forms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Short forms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 have not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 haven’t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 have not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Youhaven’t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 has not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 hasn’t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 has not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She hasn’t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 has not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 hasn’t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 have not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 haven’t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 have not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 haven’t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They have not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They haven’t got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13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C55A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75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889" y="0"/>
            <a:ext cx="9676263" cy="656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62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164</Words>
  <Application>Microsoft Office PowerPoint</Application>
  <PresentationFormat>Grand écran</PresentationFormat>
  <Paragraphs>54</Paragraphs>
  <Slides>5</Slides>
  <Notes>0</Notes>
  <HiddenSlides>0</HiddenSlides>
  <MMClips>5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usu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usu</dc:title>
  <dc:creator>AZZOUZI MOULOUD</dc:creator>
  <cp:lastModifiedBy>AZZOUZI MOULOUD</cp:lastModifiedBy>
  <cp:revision>13</cp:revision>
  <dcterms:created xsi:type="dcterms:W3CDTF">2020-03-18T23:58:14Z</dcterms:created>
  <dcterms:modified xsi:type="dcterms:W3CDTF">2020-03-20T13:35:28Z</dcterms:modified>
</cp:coreProperties>
</file>