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57" r:id="rId2"/>
    <p:sldId id="256" r:id="rId3"/>
    <p:sldId id="259" r:id="rId4"/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1A3EA-8EC8-46FA-BA0A-478FED28BE53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564FF-96FC-43E9-A41E-35D86C3261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412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kbbbjbj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564FF-96FC-43E9-A41E-35D86C32612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339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kbbbjbj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564FF-96FC-43E9-A41E-35D86C32612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330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55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1089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12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3945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709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046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4410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543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08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2361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61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153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724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3673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44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44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503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922FA8E-D61E-483A-9E4E-FDADAD78F7D8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7C725-910E-4B00-B8FC-142A85EFD8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79155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070746" y="1009934"/>
            <a:ext cx="43263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Reading</a:t>
            </a:r>
            <a:endParaRPr lang="fr-FR" sz="36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883391" y="1805307"/>
            <a:ext cx="80248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Listen to the </a:t>
            </a:r>
            <a:r>
              <a:rPr lang="fr-FR" sz="2000" b="1" dirty="0" err="1" smtClean="0"/>
              <a:t>following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text</a:t>
            </a:r>
            <a:r>
              <a:rPr lang="fr-FR" sz="2000" b="1" dirty="0" smtClean="0"/>
              <a:t> about Sara; </a:t>
            </a:r>
            <a:r>
              <a:rPr lang="fr-FR" sz="2000" b="1" dirty="0" err="1" smtClean="0"/>
              <a:t>then</a:t>
            </a:r>
            <a:r>
              <a:rPr lang="fr-FR" sz="2000" b="1" dirty="0"/>
              <a:t> </a:t>
            </a:r>
            <a:r>
              <a:rPr lang="fr-FR" sz="2000" b="1" dirty="0" smtClean="0"/>
              <a:t>do the </a:t>
            </a:r>
            <a:r>
              <a:rPr lang="fr-FR" sz="2000" b="1" dirty="0" err="1" smtClean="0"/>
              <a:t>exercises</a:t>
            </a:r>
            <a:r>
              <a:rPr lang="fr-FR" sz="2000" b="1" dirty="0" smtClean="0"/>
              <a:t> </a:t>
            </a:r>
            <a:endParaRPr lang="fr-FR" sz="20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994" y="2354459"/>
            <a:ext cx="7206018" cy="5994559"/>
          </a:xfrm>
          <a:prstGeom prst="rect">
            <a:avLst/>
          </a:prstGeom>
        </p:spPr>
      </p:pic>
      <p:sp>
        <p:nvSpPr>
          <p:cNvPr id="5" name="Pentagone 4"/>
          <p:cNvSpPr/>
          <p:nvPr/>
        </p:nvSpPr>
        <p:spPr>
          <a:xfrm>
            <a:off x="10536072" y="5800299"/>
            <a:ext cx="1132764" cy="42308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CLICK HERE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543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356" y="1090154"/>
            <a:ext cx="9976513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Hi, my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friend’s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name is Sara and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Family name is </a:t>
            </a:r>
            <a:r>
              <a:rPr lang="en-GB" sz="2000" b="1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Fadili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is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fourteen years old and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is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Moroccan.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lives  in </a:t>
            </a:r>
            <a:r>
              <a:rPr lang="en-GB" sz="2000" b="1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Azilal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It is a small city in  Morocco.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school name is Ahmed </a:t>
            </a:r>
            <a:r>
              <a:rPr lang="en-GB" sz="2000" b="1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Elhansali</a:t>
            </a:r>
            <a:r>
              <a:rPr lang="en-GB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is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tall and thin.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She’s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got long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brown ha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black eyes, a small nose and a big mouth. 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wears a </a:t>
            </a:r>
            <a:r>
              <a:rPr lang="en-GB" sz="2000" b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yellow blouse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GB" sz="2000" b="1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whiteT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-shirt , blue jeans , and black trainers. 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Today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she’s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got two nice bunches with two yellow ribbons in her hair. 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is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good-temperate , polite and happy. 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favourite food is pizza and her favourite drink is coke.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likes cats very much.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 play tennis, but she can’t play basketball</a:t>
            </a:r>
            <a:r>
              <a:rPr lang="en-GB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ttsMP3.com_VoiceText_2020-3-21_19_34_57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99008" y="135340"/>
            <a:ext cx="426540" cy="426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01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356" y="243992"/>
            <a:ext cx="9976513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Hi, my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friend’s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name is Sara and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Family name is </a:t>
            </a:r>
            <a:r>
              <a:rPr lang="en-GB" sz="2000" b="1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Fadili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is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fourteen years old and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is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Moroccan.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lives  in </a:t>
            </a:r>
            <a:r>
              <a:rPr lang="en-GB" sz="2000" b="1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Azilal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It is a small city in  Morocco.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school name is Ahmed </a:t>
            </a:r>
            <a:r>
              <a:rPr lang="en-GB" sz="2000" b="1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Elhansali</a:t>
            </a:r>
            <a:r>
              <a:rPr lang="en-GB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is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tall and thin.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She’s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got long brown hair, black eyes, a small nose and a big mouth. 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wears a yellow blouse, an orange skirt, pink socks and blue trainers. 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Today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she’s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got two nice bunches with two yellow ribbons in her hair. 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is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good-temperate , polite and happy. 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favourite food is pizza and her favourite drink is coke.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likes cats very much. </a:t>
            </a:r>
            <a:r>
              <a:rPr lang="en-GB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 </a:t>
            </a:r>
            <a:r>
              <a:rPr lang="en-GB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 play tennis, but she can’t play basketball</a:t>
            </a:r>
            <a:r>
              <a:rPr lang="en-GB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856096" y="4831307"/>
            <a:ext cx="91167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00B0F0"/>
                </a:solidFill>
              </a:rPr>
              <a:t>READ THE TEXT</a:t>
            </a:r>
          </a:p>
          <a:p>
            <a:r>
              <a:rPr lang="fr-FR" sz="2000" b="1" dirty="0" smtClean="0">
                <a:solidFill>
                  <a:srgbClr val="00B0F0"/>
                </a:solidFill>
              </a:rPr>
              <a:t>Write </a:t>
            </a:r>
            <a:r>
              <a:rPr lang="fr-FR" sz="2000" b="1" dirty="0" err="1" smtClean="0">
                <a:solidFill>
                  <a:srgbClr val="00B0F0"/>
                </a:solidFill>
              </a:rPr>
              <a:t>true</a:t>
            </a:r>
            <a:r>
              <a:rPr lang="fr-FR" sz="2000" b="1" dirty="0" smtClean="0">
                <a:solidFill>
                  <a:srgbClr val="00B0F0"/>
                </a:solidFill>
              </a:rPr>
              <a:t> or false </a:t>
            </a:r>
            <a:r>
              <a:rPr lang="fr-FR" sz="2000" b="1" dirty="0" err="1" smtClean="0">
                <a:solidFill>
                  <a:srgbClr val="00B0F0"/>
                </a:solidFill>
              </a:rPr>
              <a:t>then</a:t>
            </a:r>
            <a:r>
              <a:rPr lang="fr-FR" sz="2000" b="1" dirty="0" smtClean="0">
                <a:solidFill>
                  <a:srgbClr val="00B0F0"/>
                </a:solidFill>
              </a:rPr>
              <a:t> correct the false </a:t>
            </a:r>
            <a:r>
              <a:rPr lang="fr-FR" sz="2000" b="1" dirty="0" err="1" smtClean="0">
                <a:solidFill>
                  <a:srgbClr val="00B0F0"/>
                </a:solidFill>
              </a:rPr>
              <a:t>statements</a:t>
            </a:r>
            <a:endParaRPr lang="fr-FR" sz="2000" b="1" dirty="0" smtClean="0">
              <a:solidFill>
                <a:srgbClr val="00B0F0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fr-FR" sz="2000" b="1" dirty="0" smtClean="0">
                <a:solidFill>
                  <a:srgbClr val="00B0F0"/>
                </a:solidFill>
              </a:rPr>
              <a:t>Sara </a:t>
            </a:r>
            <a:r>
              <a:rPr lang="fr-FR" sz="2000" b="1" dirty="0" err="1" smtClean="0">
                <a:solidFill>
                  <a:srgbClr val="00B0F0"/>
                </a:solidFill>
              </a:rPr>
              <a:t>is</a:t>
            </a:r>
            <a:r>
              <a:rPr lang="fr-FR" sz="2000" b="1" dirty="0" smtClean="0">
                <a:solidFill>
                  <a:srgbClr val="00B0F0"/>
                </a:solidFill>
              </a:rPr>
              <a:t> American.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000" b="1" dirty="0" smtClean="0">
                <a:solidFill>
                  <a:srgbClr val="00B0F0"/>
                </a:solidFill>
              </a:rPr>
              <a:t>Sara has </a:t>
            </a:r>
            <a:r>
              <a:rPr lang="fr-FR" sz="2000" b="1" dirty="0" err="1" smtClean="0">
                <a:solidFill>
                  <a:srgbClr val="00B0F0"/>
                </a:solidFill>
              </a:rPr>
              <a:t>got</a:t>
            </a:r>
            <a:r>
              <a:rPr lang="fr-FR" sz="2000" b="1" dirty="0" smtClean="0">
                <a:solidFill>
                  <a:srgbClr val="00B0F0"/>
                </a:solidFill>
              </a:rPr>
              <a:t> short </a:t>
            </a:r>
            <a:r>
              <a:rPr lang="fr-FR" sz="2000" b="1" dirty="0" err="1" smtClean="0">
                <a:solidFill>
                  <a:srgbClr val="00B0F0"/>
                </a:solidFill>
              </a:rPr>
              <a:t>hair</a:t>
            </a:r>
            <a:r>
              <a:rPr lang="fr-FR" sz="2000" b="1" dirty="0">
                <a:solidFill>
                  <a:srgbClr val="00B0F0"/>
                </a:solidFill>
              </a:rPr>
              <a:t>.</a:t>
            </a:r>
            <a:endParaRPr lang="fr-FR" sz="2000" b="1" dirty="0" smtClean="0">
              <a:solidFill>
                <a:srgbClr val="00B0F0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fr-FR" sz="2000" b="1" dirty="0" smtClean="0">
                <a:solidFill>
                  <a:srgbClr val="00B0F0"/>
                </a:solidFill>
              </a:rPr>
              <a:t>Sara has </a:t>
            </a:r>
            <a:r>
              <a:rPr lang="fr-FR" sz="2000" b="1" dirty="0" err="1" smtClean="0">
                <a:solidFill>
                  <a:srgbClr val="00B0F0"/>
                </a:solidFill>
              </a:rPr>
              <a:t>got</a:t>
            </a:r>
            <a:r>
              <a:rPr lang="fr-FR" sz="2000" b="1" dirty="0" smtClean="0">
                <a:solidFill>
                  <a:srgbClr val="00B0F0"/>
                </a:solidFill>
              </a:rPr>
              <a:t> a </a:t>
            </a:r>
            <a:r>
              <a:rPr lang="fr-FR" sz="2000" b="1" dirty="0" err="1" smtClean="0">
                <a:solidFill>
                  <a:srgbClr val="00B0F0"/>
                </a:solidFill>
              </a:rPr>
              <a:t>big</a:t>
            </a:r>
            <a:r>
              <a:rPr lang="fr-FR" sz="2000" b="1" dirty="0" smtClean="0">
                <a:solidFill>
                  <a:srgbClr val="00B0F0"/>
                </a:solidFill>
              </a:rPr>
              <a:t> </a:t>
            </a:r>
            <a:r>
              <a:rPr lang="fr-FR" sz="2000" b="1" dirty="0" err="1" smtClean="0">
                <a:solidFill>
                  <a:srgbClr val="00B0F0"/>
                </a:solidFill>
              </a:rPr>
              <a:t>nose</a:t>
            </a:r>
            <a:r>
              <a:rPr lang="fr-FR" sz="2000" b="1" dirty="0" smtClean="0">
                <a:solidFill>
                  <a:srgbClr val="00B0F0"/>
                </a:solidFill>
              </a:rPr>
              <a:t>.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000" b="1" dirty="0" err="1" smtClean="0">
                <a:solidFill>
                  <a:srgbClr val="00B0F0"/>
                </a:solidFill>
              </a:rPr>
              <a:t>She</a:t>
            </a:r>
            <a:r>
              <a:rPr lang="fr-FR" sz="2000" b="1" dirty="0" smtClean="0">
                <a:solidFill>
                  <a:srgbClr val="00B0F0"/>
                </a:solidFill>
              </a:rPr>
              <a:t> </a:t>
            </a:r>
            <a:r>
              <a:rPr lang="fr-FR" sz="2000" b="1" dirty="0" err="1" smtClean="0">
                <a:solidFill>
                  <a:srgbClr val="00B0F0"/>
                </a:solidFill>
              </a:rPr>
              <a:t>can’t</a:t>
            </a:r>
            <a:r>
              <a:rPr lang="fr-FR" sz="2000" b="1" dirty="0" smtClean="0">
                <a:solidFill>
                  <a:srgbClr val="00B0F0"/>
                </a:solidFill>
              </a:rPr>
              <a:t> </a:t>
            </a:r>
            <a:r>
              <a:rPr lang="fr-FR" sz="2000" b="1" dirty="0" err="1" smtClean="0">
                <a:solidFill>
                  <a:srgbClr val="00B0F0"/>
                </a:solidFill>
              </a:rPr>
              <a:t>play</a:t>
            </a:r>
            <a:r>
              <a:rPr lang="fr-FR" sz="2000" b="1" dirty="0" smtClean="0">
                <a:solidFill>
                  <a:srgbClr val="00B0F0"/>
                </a:solidFill>
              </a:rPr>
              <a:t> basketball</a:t>
            </a:r>
            <a:endParaRPr lang="fr-FR" sz="2000" b="1" dirty="0">
              <a:solidFill>
                <a:srgbClr val="00B0F0"/>
              </a:solidFill>
            </a:endParaRPr>
          </a:p>
        </p:txBody>
      </p:sp>
      <p:pic>
        <p:nvPicPr>
          <p:cNvPr id="7" name="ttsMP3.com_VoiceText_2020-3-21_19_21_4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99008" y="3769638"/>
            <a:ext cx="378751" cy="37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30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44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28048" y="423080"/>
            <a:ext cx="8871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00B0F0"/>
                </a:solidFill>
              </a:rPr>
              <a:t>Read the </a:t>
            </a:r>
            <a:r>
              <a:rPr lang="fr-FR" sz="2000" b="1" dirty="0" err="1" smtClean="0">
                <a:solidFill>
                  <a:srgbClr val="00B0F0"/>
                </a:solidFill>
              </a:rPr>
              <a:t>text</a:t>
            </a:r>
            <a:r>
              <a:rPr lang="fr-FR" sz="2000" b="1" dirty="0" smtClean="0">
                <a:solidFill>
                  <a:srgbClr val="00B0F0"/>
                </a:solidFill>
              </a:rPr>
              <a:t> </a:t>
            </a:r>
            <a:r>
              <a:rPr lang="fr-FR" sz="2000" b="1" dirty="0" err="1" smtClean="0">
                <a:solidFill>
                  <a:srgbClr val="00B0F0"/>
                </a:solidFill>
              </a:rPr>
              <a:t>again</a:t>
            </a:r>
            <a:r>
              <a:rPr lang="fr-FR" sz="2000" b="1" dirty="0" smtClean="0">
                <a:solidFill>
                  <a:srgbClr val="00B0F0"/>
                </a:solidFill>
              </a:rPr>
              <a:t> </a:t>
            </a:r>
            <a:r>
              <a:rPr lang="fr-FR" sz="2000" b="1" dirty="0" err="1" smtClean="0">
                <a:solidFill>
                  <a:srgbClr val="00B0F0"/>
                </a:solidFill>
              </a:rPr>
              <a:t>then</a:t>
            </a:r>
            <a:r>
              <a:rPr lang="fr-FR" sz="2000" b="1" dirty="0" smtClean="0">
                <a:solidFill>
                  <a:srgbClr val="00B0F0"/>
                </a:solidFill>
              </a:rPr>
              <a:t> </a:t>
            </a:r>
            <a:r>
              <a:rPr lang="fr-FR" sz="2000" b="1" dirty="0" err="1" smtClean="0">
                <a:solidFill>
                  <a:srgbClr val="00B0F0"/>
                </a:solidFill>
              </a:rPr>
              <a:t>write</a:t>
            </a:r>
            <a:r>
              <a:rPr lang="fr-FR" sz="2000" b="1" dirty="0" smtClean="0">
                <a:solidFill>
                  <a:srgbClr val="00B0F0"/>
                </a:solidFill>
              </a:rPr>
              <a:t> a </a:t>
            </a:r>
            <a:r>
              <a:rPr lang="fr-FR" sz="2000" b="1" dirty="0" err="1" smtClean="0">
                <a:solidFill>
                  <a:srgbClr val="00B0F0"/>
                </a:solidFill>
              </a:rPr>
              <a:t>paragraph</a:t>
            </a:r>
            <a:r>
              <a:rPr lang="fr-FR" sz="2000" b="1" dirty="0" smtClean="0">
                <a:solidFill>
                  <a:srgbClr val="00B0F0"/>
                </a:solidFill>
              </a:rPr>
              <a:t> about Henry </a:t>
            </a:r>
            <a:r>
              <a:rPr lang="fr-FR" sz="2000" b="1" dirty="0" err="1" smtClean="0">
                <a:solidFill>
                  <a:srgbClr val="00B0F0"/>
                </a:solidFill>
              </a:rPr>
              <a:t>using</a:t>
            </a:r>
            <a:r>
              <a:rPr lang="fr-FR" sz="2000" b="1" dirty="0" smtClean="0">
                <a:solidFill>
                  <a:srgbClr val="00B0F0"/>
                </a:solidFill>
              </a:rPr>
              <a:t> the </a:t>
            </a:r>
            <a:r>
              <a:rPr lang="fr-FR" sz="2000" b="1" dirty="0" err="1" smtClean="0">
                <a:solidFill>
                  <a:srgbClr val="00B0F0"/>
                </a:solidFill>
              </a:rPr>
              <a:t>following</a:t>
            </a:r>
            <a:r>
              <a:rPr lang="fr-FR" sz="2000" b="1" dirty="0" smtClean="0">
                <a:solidFill>
                  <a:srgbClr val="00B0F0"/>
                </a:solidFill>
              </a:rPr>
              <a:t> information</a:t>
            </a:r>
            <a:endParaRPr lang="fr-FR" sz="2000" b="1" dirty="0">
              <a:solidFill>
                <a:srgbClr val="00B0F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064525" y="1937982"/>
            <a:ext cx="9553433" cy="369331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00B0F0"/>
                </a:solidFill>
              </a:rPr>
              <a:t>Name : Henry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err="1" smtClean="0">
                <a:solidFill>
                  <a:srgbClr val="00B0F0"/>
                </a:solidFill>
              </a:rPr>
              <a:t>Family</a:t>
            </a:r>
            <a:r>
              <a:rPr lang="fr-FR" b="1" dirty="0" smtClean="0">
                <a:solidFill>
                  <a:srgbClr val="00B0F0"/>
                </a:solidFill>
              </a:rPr>
              <a:t> </a:t>
            </a:r>
            <a:r>
              <a:rPr lang="fr-FR" b="1" dirty="0" err="1" smtClean="0">
                <a:solidFill>
                  <a:srgbClr val="00B0F0"/>
                </a:solidFill>
              </a:rPr>
              <a:t>name</a:t>
            </a:r>
            <a:r>
              <a:rPr lang="fr-FR" b="1" dirty="0" smtClean="0">
                <a:solidFill>
                  <a:srgbClr val="00B0F0"/>
                </a:solidFill>
              </a:rPr>
              <a:t> : </a:t>
            </a:r>
            <a:r>
              <a:rPr lang="fr-FR" b="1" dirty="0" err="1" smtClean="0">
                <a:solidFill>
                  <a:srgbClr val="00B0F0"/>
                </a:solidFill>
              </a:rPr>
              <a:t>Lafayatte</a:t>
            </a:r>
            <a:endParaRPr lang="fr-FR" b="1" dirty="0" smtClean="0">
              <a:solidFill>
                <a:srgbClr val="00B0F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00B0F0"/>
                </a:solidFill>
              </a:rPr>
              <a:t>Age   :  </a:t>
            </a:r>
            <a:r>
              <a:rPr lang="fr-FR" b="1" dirty="0" err="1" smtClean="0">
                <a:solidFill>
                  <a:srgbClr val="00B0F0"/>
                </a:solidFill>
              </a:rPr>
              <a:t>eleven</a:t>
            </a:r>
            <a:endParaRPr lang="fr-FR" b="1" dirty="0" smtClean="0">
              <a:solidFill>
                <a:srgbClr val="00B0F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00B0F0"/>
                </a:solidFill>
              </a:rPr>
              <a:t>Job : </a:t>
            </a:r>
            <a:r>
              <a:rPr lang="fr-FR" b="1" dirty="0" err="1" smtClean="0">
                <a:solidFill>
                  <a:srgbClr val="00B0F0"/>
                </a:solidFill>
              </a:rPr>
              <a:t>student</a:t>
            </a:r>
            <a:endParaRPr lang="fr-FR" b="1" dirty="0" smtClean="0">
              <a:solidFill>
                <a:srgbClr val="00B0F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err="1" smtClean="0">
                <a:solidFill>
                  <a:srgbClr val="00B0F0"/>
                </a:solidFill>
              </a:rPr>
              <a:t>Nationality</a:t>
            </a:r>
            <a:r>
              <a:rPr lang="fr-FR" b="1" dirty="0" smtClean="0">
                <a:solidFill>
                  <a:srgbClr val="00B0F0"/>
                </a:solidFill>
              </a:rPr>
              <a:t> : French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00B0F0"/>
                </a:solidFill>
              </a:rPr>
              <a:t>City : Paris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err="1" smtClean="0">
                <a:solidFill>
                  <a:srgbClr val="00B0F0"/>
                </a:solidFill>
              </a:rPr>
              <a:t>Height</a:t>
            </a:r>
            <a:r>
              <a:rPr lang="fr-FR" b="1" dirty="0" smtClean="0">
                <a:solidFill>
                  <a:srgbClr val="00B0F0"/>
                </a:solidFill>
              </a:rPr>
              <a:t> : </a:t>
            </a:r>
            <a:r>
              <a:rPr lang="fr-FR" b="1" dirty="0" err="1" smtClean="0">
                <a:solidFill>
                  <a:srgbClr val="00B0F0"/>
                </a:solidFill>
              </a:rPr>
              <a:t>tall</a:t>
            </a:r>
            <a:endParaRPr lang="fr-FR" b="1" dirty="0" smtClean="0">
              <a:solidFill>
                <a:srgbClr val="00B0F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00B0F0"/>
                </a:solidFill>
              </a:rPr>
              <a:t>Face : black </a:t>
            </a:r>
            <a:r>
              <a:rPr lang="fr-FR" b="1" dirty="0" err="1" smtClean="0">
                <a:solidFill>
                  <a:srgbClr val="00B0F0"/>
                </a:solidFill>
              </a:rPr>
              <a:t>hair</a:t>
            </a:r>
            <a:r>
              <a:rPr lang="fr-FR" b="1" dirty="0" smtClean="0">
                <a:solidFill>
                  <a:srgbClr val="00B0F0"/>
                </a:solidFill>
              </a:rPr>
              <a:t> , </a:t>
            </a:r>
            <a:r>
              <a:rPr lang="fr-FR" b="1" dirty="0" err="1" smtClean="0">
                <a:solidFill>
                  <a:srgbClr val="00B0F0"/>
                </a:solidFill>
              </a:rPr>
              <a:t>small</a:t>
            </a:r>
            <a:r>
              <a:rPr lang="fr-FR" b="1" dirty="0" smtClean="0">
                <a:solidFill>
                  <a:srgbClr val="00B0F0"/>
                </a:solidFill>
              </a:rPr>
              <a:t> </a:t>
            </a:r>
            <a:r>
              <a:rPr lang="fr-FR" b="1" dirty="0" err="1" smtClean="0">
                <a:solidFill>
                  <a:srgbClr val="00B0F0"/>
                </a:solidFill>
              </a:rPr>
              <a:t>nose</a:t>
            </a:r>
            <a:r>
              <a:rPr lang="fr-FR" b="1" dirty="0" smtClean="0">
                <a:solidFill>
                  <a:srgbClr val="00B0F0"/>
                </a:solidFill>
              </a:rPr>
              <a:t>, black </a:t>
            </a:r>
            <a:r>
              <a:rPr lang="fr-FR" b="1" dirty="0" err="1" smtClean="0">
                <a:solidFill>
                  <a:srgbClr val="00B0F0"/>
                </a:solidFill>
              </a:rPr>
              <a:t>eye</a:t>
            </a:r>
            <a:r>
              <a:rPr lang="fr-FR" b="1" dirty="0" smtClean="0">
                <a:solidFill>
                  <a:srgbClr val="00B0F0"/>
                </a:solidFill>
              </a:rPr>
              <a:t> , </a:t>
            </a:r>
            <a:r>
              <a:rPr lang="fr-FR" b="1" dirty="0" err="1" smtClean="0">
                <a:solidFill>
                  <a:srgbClr val="00B0F0"/>
                </a:solidFill>
              </a:rPr>
              <a:t>small</a:t>
            </a:r>
            <a:r>
              <a:rPr lang="fr-FR" b="1" dirty="0" smtClean="0">
                <a:solidFill>
                  <a:srgbClr val="00B0F0"/>
                </a:solidFill>
              </a:rPr>
              <a:t> </a:t>
            </a:r>
            <a:r>
              <a:rPr lang="fr-FR" b="1" dirty="0" err="1" smtClean="0">
                <a:solidFill>
                  <a:srgbClr val="00B0F0"/>
                </a:solidFill>
              </a:rPr>
              <a:t>ears</a:t>
            </a:r>
            <a:r>
              <a:rPr lang="fr-FR" b="1" dirty="0" smtClean="0">
                <a:solidFill>
                  <a:srgbClr val="00B0F0"/>
                </a:solidFill>
              </a:rPr>
              <a:t>, </a:t>
            </a:r>
            <a:r>
              <a:rPr lang="fr-FR" b="1" dirty="0" err="1" smtClean="0">
                <a:solidFill>
                  <a:srgbClr val="00B0F0"/>
                </a:solidFill>
              </a:rPr>
              <a:t>small</a:t>
            </a:r>
            <a:r>
              <a:rPr lang="fr-FR" b="1" dirty="0" smtClean="0">
                <a:solidFill>
                  <a:srgbClr val="00B0F0"/>
                </a:solidFill>
              </a:rPr>
              <a:t> </a:t>
            </a:r>
            <a:r>
              <a:rPr lang="fr-FR" b="1" dirty="0" err="1" smtClean="0">
                <a:solidFill>
                  <a:srgbClr val="00B0F0"/>
                </a:solidFill>
              </a:rPr>
              <a:t>mouth</a:t>
            </a:r>
            <a:r>
              <a:rPr lang="fr-FR" b="1" dirty="0" smtClean="0">
                <a:solidFill>
                  <a:srgbClr val="00B0F0"/>
                </a:solidFill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err="1" smtClean="0">
                <a:solidFill>
                  <a:srgbClr val="00B0F0"/>
                </a:solidFill>
              </a:rPr>
              <a:t>Caracter</a:t>
            </a:r>
            <a:r>
              <a:rPr lang="fr-FR" b="1" dirty="0" smtClean="0">
                <a:solidFill>
                  <a:srgbClr val="00B0F0"/>
                </a:solidFill>
              </a:rPr>
              <a:t> : </a:t>
            </a:r>
            <a:r>
              <a:rPr lang="fr-FR" b="1" dirty="0" err="1" smtClean="0">
                <a:solidFill>
                  <a:srgbClr val="00B0F0"/>
                </a:solidFill>
              </a:rPr>
              <a:t>shy</a:t>
            </a:r>
            <a:r>
              <a:rPr lang="fr-FR" b="1" dirty="0" smtClean="0">
                <a:solidFill>
                  <a:srgbClr val="00B0F0"/>
                </a:solidFill>
              </a:rPr>
              <a:t> and  </a:t>
            </a:r>
            <a:r>
              <a:rPr lang="fr-FR" b="1" dirty="0" err="1" smtClean="0">
                <a:solidFill>
                  <a:srgbClr val="00B0F0"/>
                </a:solidFill>
              </a:rPr>
              <a:t>kind</a:t>
            </a:r>
            <a:endParaRPr lang="fr-FR" b="1" dirty="0" smtClean="0">
              <a:solidFill>
                <a:srgbClr val="00B0F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err="1" smtClean="0">
                <a:solidFill>
                  <a:srgbClr val="00B0F0"/>
                </a:solidFill>
              </a:rPr>
              <a:t>Clothes</a:t>
            </a:r>
            <a:r>
              <a:rPr lang="fr-FR" b="1" dirty="0" smtClean="0">
                <a:solidFill>
                  <a:srgbClr val="00B0F0"/>
                </a:solidFill>
              </a:rPr>
              <a:t> : orange T- </a:t>
            </a:r>
            <a:r>
              <a:rPr lang="fr-FR" b="1" dirty="0" err="1" smtClean="0">
                <a:solidFill>
                  <a:srgbClr val="00B0F0"/>
                </a:solidFill>
              </a:rPr>
              <a:t>shirt</a:t>
            </a:r>
            <a:r>
              <a:rPr lang="fr-FR" b="1" dirty="0" smtClean="0">
                <a:solidFill>
                  <a:srgbClr val="00B0F0"/>
                </a:solidFill>
              </a:rPr>
              <a:t> , </a:t>
            </a:r>
            <a:r>
              <a:rPr lang="fr-FR" b="1" dirty="0" err="1" smtClean="0">
                <a:solidFill>
                  <a:srgbClr val="00B0F0"/>
                </a:solidFill>
              </a:rPr>
              <a:t>blue</a:t>
            </a:r>
            <a:r>
              <a:rPr lang="fr-FR" b="1" dirty="0" smtClean="0">
                <a:solidFill>
                  <a:srgbClr val="00B0F0"/>
                </a:solidFill>
              </a:rPr>
              <a:t> shorts , green </a:t>
            </a:r>
            <a:r>
              <a:rPr lang="fr-FR" b="1" dirty="0" err="1" smtClean="0">
                <a:solidFill>
                  <a:srgbClr val="00B0F0"/>
                </a:solidFill>
              </a:rPr>
              <a:t>socks</a:t>
            </a:r>
            <a:r>
              <a:rPr lang="fr-FR" b="1" dirty="0" smtClean="0">
                <a:solidFill>
                  <a:srgbClr val="00B0F0"/>
                </a:solidFill>
              </a:rPr>
              <a:t>, </a:t>
            </a:r>
            <a:r>
              <a:rPr lang="fr-FR" b="1" dirty="0" err="1" smtClean="0">
                <a:solidFill>
                  <a:srgbClr val="00B0F0"/>
                </a:solidFill>
              </a:rPr>
              <a:t>trainers</a:t>
            </a:r>
            <a:endParaRPr lang="fr-FR" b="1" dirty="0" smtClean="0">
              <a:solidFill>
                <a:srgbClr val="00B0F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err="1" smtClean="0">
                <a:solidFill>
                  <a:srgbClr val="00B0F0"/>
                </a:solidFill>
              </a:rPr>
              <a:t>Favourite</a:t>
            </a:r>
            <a:r>
              <a:rPr lang="fr-FR" b="1" dirty="0" smtClean="0">
                <a:solidFill>
                  <a:srgbClr val="00B0F0"/>
                </a:solidFill>
              </a:rPr>
              <a:t> </a:t>
            </a:r>
            <a:r>
              <a:rPr lang="fr-FR" b="1" dirty="0" err="1" smtClean="0">
                <a:solidFill>
                  <a:srgbClr val="00B0F0"/>
                </a:solidFill>
              </a:rPr>
              <a:t>food</a:t>
            </a:r>
            <a:r>
              <a:rPr lang="fr-FR" b="1" dirty="0" smtClean="0">
                <a:solidFill>
                  <a:srgbClr val="00B0F0"/>
                </a:solidFill>
              </a:rPr>
              <a:t> : pizza , </a:t>
            </a:r>
            <a:r>
              <a:rPr lang="fr-FR" b="1" dirty="0" err="1" smtClean="0">
                <a:solidFill>
                  <a:srgbClr val="00B0F0"/>
                </a:solidFill>
              </a:rPr>
              <a:t>fish</a:t>
            </a:r>
            <a:endParaRPr lang="fr-FR" b="1" dirty="0" smtClean="0">
              <a:solidFill>
                <a:srgbClr val="00B0F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00B0F0"/>
                </a:solidFill>
              </a:rPr>
              <a:t>Can : </a:t>
            </a:r>
            <a:r>
              <a:rPr lang="fr-FR" b="1" dirty="0" err="1" smtClean="0">
                <a:solidFill>
                  <a:srgbClr val="00B0F0"/>
                </a:solidFill>
              </a:rPr>
              <a:t>play</a:t>
            </a:r>
            <a:r>
              <a:rPr lang="fr-FR" b="1" dirty="0" smtClean="0">
                <a:solidFill>
                  <a:srgbClr val="00B0F0"/>
                </a:solidFill>
              </a:rPr>
              <a:t> football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4" name="ttsMP3.com_VoiceText_2020-3-21_20_30_10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2075" y="288783"/>
            <a:ext cx="412892" cy="412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104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439</TotalTime>
  <Words>402</Words>
  <Application>Microsoft Office PowerPoint</Application>
  <PresentationFormat>Grand écran</PresentationFormat>
  <Paragraphs>40</Paragraphs>
  <Slides>4</Slides>
  <Notes>2</Notes>
  <HiddenSlides>0</HiddenSlides>
  <MMClips>3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Ion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AZZOUZI MOULOUD</dc:creator>
  <cp:lastModifiedBy>AZZOUZI MOULOUD</cp:lastModifiedBy>
  <cp:revision>24</cp:revision>
  <dcterms:created xsi:type="dcterms:W3CDTF">2020-03-20T21:38:08Z</dcterms:created>
  <dcterms:modified xsi:type="dcterms:W3CDTF">2020-03-27T18:13:21Z</dcterms:modified>
</cp:coreProperties>
</file>