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4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A847CFC-816F-41D0-AAC0-9BF4FEBC753E}" type="datetimeFigureOut">
              <a:rPr lang="es-ES" smtClean="0"/>
              <a:pPr/>
              <a:t>15/10/2019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15/10/2019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15/10/2019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15/10/2019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15/10/2019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15/10/2019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15/10/2019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15/10/2019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15/10/2019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15/10/2019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A847CFC-816F-41D0-AAC0-9BF4FEBC753E}" type="datetimeFigureOut">
              <a:rPr lang="es-ES" smtClean="0"/>
              <a:pPr/>
              <a:t>15/10/2019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A847CFC-816F-41D0-AAC0-9BF4FEBC753E}" type="datetimeFigureOut">
              <a:rPr lang="es-ES" smtClean="0"/>
              <a:pPr/>
              <a:t>15/10/2019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es.slideshare.net/sebanavarro/present-simpleaffirmativenegative-and-interrogative-for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242088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PRESENT CONTINOUOS</a:t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smtClean="0">
                <a:hlinkClick r:id="rId2"/>
              </a:rPr>
              <a:t>https://es.slideshare.net/sebanavarro/present-simpleaffirmativenegative-and-interrogative-form</a:t>
            </a:r>
            <a:endParaRPr lang="es-E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Para acciones que están ocurriendo en este momento. Suele aparecer con expresiones como:</a:t>
            </a:r>
          </a:p>
          <a:p>
            <a:endParaRPr lang="es-ES" dirty="0" smtClean="0"/>
          </a:p>
          <a:p>
            <a:r>
              <a:rPr lang="es-ES" dirty="0" smtClean="0">
                <a:solidFill>
                  <a:srgbClr val="92D050"/>
                </a:solidFill>
              </a:rPr>
              <a:t>NOW </a:t>
            </a:r>
            <a:r>
              <a:rPr lang="es-ES" dirty="0" smtClean="0"/>
              <a:t>(AHORA)</a:t>
            </a:r>
          </a:p>
          <a:p>
            <a:r>
              <a:rPr lang="es-ES" dirty="0" smtClean="0">
                <a:solidFill>
                  <a:srgbClr val="92D050"/>
                </a:solidFill>
              </a:rPr>
              <a:t>AT THE MOMENT</a:t>
            </a:r>
            <a:r>
              <a:rPr lang="es-ES" dirty="0" smtClean="0"/>
              <a:t> (EN ESTE MOMENTO)</a:t>
            </a:r>
          </a:p>
          <a:p>
            <a:r>
              <a:rPr lang="es-ES" dirty="0" smtClean="0">
                <a:solidFill>
                  <a:srgbClr val="92D050"/>
                </a:solidFill>
              </a:rPr>
              <a:t>TODAY </a:t>
            </a:r>
            <a:r>
              <a:rPr lang="es-ES" dirty="0" smtClean="0"/>
              <a:t>(HOY)</a:t>
            </a:r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 smtClean="0"/>
          </a:p>
          <a:p>
            <a:r>
              <a:rPr lang="es-ES" dirty="0" smtClean="0">
                <a:solidFill>
                  <a:srgbClr val="FF0000"/>
                </a:solidFill>
              </a:rPr>
              <a:t>AFIRMATIVA</a:t>
            </a:r>
            <a:r>
              <a:rPr lang="es-ES" dirty="0" smtClean="0">
                <a:solidFill>
                  <a:srgbClr val="FF0000"/>
                </a:solidFill>
                <a:sym typeface="Wingdings" pitchFamily="2" charset="2"/>
              </a:rPr>
              <a:t></a:t>
            </a:r>
            <a:r>
              <a:rPr lang="es-ES" dirty="0" smtClean="0">
                <a:sym typeface="Wingdings" pitchFamily="2" charset="2"/>
              </a:rPr>
              <a:t> SUJETO + IS + VERBO +ING </a:t>
            </a:r>
          </a:p>
          <a:p>
            <a:pPr lvl="8">
              <a:buNone/>
            </a:pPr>
            <a:r>
              <a:rPr lang="es-ES" dirty="0" smtClean="0">
                <a:sym typeface="Wingdings" pitchFamily="2" charset="2"/>
              </a:rPr>
              <a:t>             </a:t>
            </a:r>
            <a:r>
              <a:rPr lang="es-ES" sz="3200" dirty="0" smtClean="0">
                <a:sym typeface="Wingdings" pitchFamily="2" charset="2"/>
              </a:rPr>
              <a:t>ARE</a:t>
            </a:r>
          </a:p>
          <a:p>
            <a:pPr lvl="8">
              <a:buNone/>
            </a:pPr>
            <a:r>
              <a:rPr lang="es-ES" sz="3200" dirty="0" smtClean="0">
                <a:sym typeface="Wingdings" pitchFamily="2" charset="2"/>
              </a:rPr>
              <a:t>	      AM         </a:t>
            </a:r>
          </a:p>
          <a:p>
            <a:pPr lvl="8">
              <a:buNone/>
            </a:pPr>
            <a:endParaRPr lang="es-ES" dirty="0" smtClean="0">
              <a:sym typeface="Wingdings" pitchFamily="2" charset="2"/>
            </a:endParaRPr>
          </a:p>
          <a:p>
            <a:pPr lvl="8">
              <a:buNone/>
            </a:pPr>
            <a:endParaRPr lang="es-ES" dirty="0" smtClean="0">
              <a:sym typeface="Wingdings" pitchFamily="2" charset="2"/>
            </a:endParaRPr>
          </a:p>
          <a:p>
            <a:pPr lvl="5">
              <a:buNone/>
            </a:pPr>
            <a:r>
              <a:rPr lang="es-ES" sz="3600" dirty="0" smtClean="0">
                <a:sym typeface="Wingdings" pitchFamily="2" charset="2"/>
              </a:rPr>
              <a:t>I AM READING A BOOK </a:t>
            </a:r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ES" dirty="0" smtClean="0">
              <a:solidFill>
                <a:srgbClr val="FF0000"/>
              </a:solidFill>
            </a:endParaRPr>
          </a:p>
          <a:p>
            <a:endParaRPr lang="es-ES" dirty="0" smtClean="0">
              <a:solidFill>
                <a:srgbClr val="FF0000"/>
              </a:solidFill>
            </a:endParaRPr>
          </a:p>
          <a:p>
            <a:r>
              <a:rPr lang="es-ES" dirty="0" smtClean="0">
                <a:solidFill>
                  <a:srgbClr val="FF0000"/>
                </a:solidFill>
              </a:rPr>
              <a:t>NEGATIVA</a:t>
            </a:r>
            <a:r>
              <a:rPr lang="es-ES" dirty="0" smtClean="0">
                <a:solidFill>
                  <a:srgbClr val="FF0000"/>
                </a:solidFill>
                <a:sym typeface="Wingdings" pitchFamily="2" charset="2"/>
              </a:rPr>
              <a:t></a:t>
            </a:r>
            <a:r>
              <a:rPr lang="es-ES" dirty="0" smtClean="0">
                <a:sym typeface="Wingdings" pitchFamily="2" charset="2"/>
              </a:rPr>
              <a:t> SUJETO + IS + </a:t>
            </a:r>
            <a:r>
              <a:rPr lang="es-ES" dirty="0" smtClean="0">
                <a:solidFill>
                  <a:srgbClr val="FF0000"/>
                </a:solidFill>
                <a:sym typeface="Wingdings" pitchFamily="2" charset="2"/>
              </a:rPr>
              <a:t>NOT</a:t>
            </a:r>
            <a:r>
              <a:rPr lang="es-ES" dirty="0" smtClean="0">
                <a:sym typeface="Wingdings" pitchFamily="2" charset="2"/>
              </a:rPr>
              <a:t> + VERBO +ING </a:t>
            </a:r>
          </a:p>
          <a:p>
            <a:pPr lvl="8">
              <a:buNone/>
            </a:pPr>
            <a:r>
              <a:rPr lang="es-ES" dirty="0" smtClean="0">
                <a:sym typeface="Wingdings" pitchFamily="2" charset="2"/>
              </a:rPr>
              <a:t>      </a:t>
            </a:r>
            <a:r>
              <a:rPr lang="es-ES" sz="3200" dirty="0" smtClean="0">
                <a:sym typeface="Wingdings" pitchFamily="2" charset="2"/>
              </a:rPr>
              <a:t>ARE</a:t>
            </a:r>
          </a:p>
          <a:p>
            <a:pPr lvl="8">
              <a:buNone/>
            </a:pPr>
            <a:r>
              <a:rPr lang="es-ES" sz="3200" dirty="0" smtClean="0">
                <a:sym typeface="Wingdings" pitchFamily="2" charset="2"/>
              </a:rPr>
              <a:t>	 AM </a:t>
            </a:r>
          </a:p>
          <a:p>
            <a:pPr lvl="8">
              <a:buNone/>
            </a:pPr>
            <a:endParaRPr lang="es-ES" sz="3200" dirty="0" smtClean="0">
              <a:sym typeface="Wingdings" pitchFamily="2" charset="2"/>
            </a:endParaRPr>
          </a:p>
          <a:p>
            <a:pPr lvl="3">
              <a:buNone/>
            </a:pPr>
            <a:r>
              <a:rPr lang="es-ES" sz="3200" dirty="0" smtClean="0">
                <a:sym typeface="Wingdings" pitchFamily="2" charset="2"/>
              </a:rPr>
              <a:t>YOU AREN’T SAILING IN THE SEA</a:t>
            </a:r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r>
              <a:rPr lang="es-ES" sz="2400" dirty="0" smtClean="0">
                <a:solidFill>
                  <a:srgbClr val="FF0000"/>
                </a:solidFill>
              </a:rPr>
              <a:t>INTERROGATIVA</a:t>
            </a:r>
            <a:r>
              <a:rPr lang="es-ES" sz="2800" dirty="0" smtClean="0">
                <a:solidFill>
                  <a:srgbClr val="FF0000"/>
                </a:solidFill>
                <a:sym typeface="Wingdings" pitchFamily="2" charset="2"/>
              </a:rPr>
              <a:t> </a:t>
            </a:r>
            <a:r>
              <a:rPr lang="es-ES" sz="2400" dirty="0" smtClean="0">
                <a:solidFill>
                  <a:srgbClr val="FF0000"/>
                </a:solidFill>
                <a:sym typeface="Wingdings" pitchFamily="2" charset="2"/>
              </a:rPr>
              <a:t>IS </a:t>
            </a:r>
            <a:r>
              <a:rPr lang="es-ES" sz="2400" dirty="0" smtClean="0">
                <a:sym typeface="Wingdings" pitchFamily="2" charset="2"/>
              </a:rPr>
              <a:t>+ SUJETO +VERBO +ING </a:t>
            </a:r>
            <a:r>
              <a:rPr lang="es-ES" sz="2400" dirty="0" smtClean="0">
                <a:solidFill>
                  <a:srgbClr val="FF0000"/>
                </a:solidFill>
                <a:sym typeface="Wingdings" pitchFamily="2" charset="2"/>
              </a:rPr>
              <a:t>? </a:t>
            </a:r>
            <a:endParaRPr lang="es-ES" sz="3000" dirty="0" smtClean="0">
              <a:solidFill>
                <a:srgbClr val="FF0000"/>
              </a:solidFill>
              <a:sym typeface="Wingdings" pitchFamily="2" charset="2"/>
            </a:endParaRPr>
          </a:p>
          <a:p>
            <a:pPr lvl="8">
              <a:buNone/>
            </a:pPr>
            <a:r>
              <a:rPr lang="es-ES" sz="2400" dirty="0" smtClean="0">
                <a:solidFill>
                  <a:srgbClr val="FF0000"/>
                </a:solidFill>
                <a:sym typeface="Wingdings" pitchFamily="2" charset="2"/>
              </a:rPr>
              <a:t>          ARE</a:t>
            </a:r>
          </a:p>
          <a:p>
            <a:pPr lvl="8">
              <a:buNone/>
            </a:pPr>
            <a:r>
              <a:rPr lang="es-ES" sz="2400" dirty="0" smtClean="0">
                <a:solidFill>
                  <a:srgbClr val="FF0000"/>
                </a:solidFill>
                <a:sym typeface="Wingdings" pitchFamily="2" charset="2"/>
              </a:rPr>
              <a:t>           AM</a:t>
            </a:r>
          </a:p>
          <a:p>
            <a:pPr lvl="8">
              <a:buNone/>
            </a:pPr>
            <a:endParaRPr lang="es-ES" sz="2400" dirty="0" smtClean="0">
              <a:solidFill>
                <a:srgbClr val="FF0000"/>
              </a:solidFill>
              <a:sym typeface="Wingdings" pitchFamily="2" charset="2"/>
            </a:endParaRPr>
          </a:p>
          <a:p>
            <a:pPr lvl="8">
              <a:buNone/>
            </a:pPr>
            <a:endParaRPr lang="es-ES" sz="2400" dirty="0" smtClean="0">
              <a:solidFill>
                <a:srgbClr val="FF0000"/>
              </a:solidFill>
              <a:sym typeface="Wingdings" pitchFamily="2" charset="2"/>
            </a:endParaRPr>
          </a:p>
          <a:p>
            <a:pPr lvl="8">
              <a:buNone/>
            </a:pPr>
            <a:r>
              <a:rPr lang="es-ES" sz="3200" dirty="0" smtClean="0">
                <a:sym typeface="Wingdings" pitchFamily="2" charset="2"/>
              </a:rPr>
              <a:t>IS HE WATCHING TV?</a:t>
            </a:r>
            <a:endParaRPr lang="es-ES" sz="320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0</TotalTime>
  <Words>79</Words>
  <Application>Microsoft Office PowerPoint</Application>
  <PresentationFormat>Presentación en pantalla (4:3)</PresentationFormat>
  <Paragraphs>30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Concurrencia</vt:lpstr>
      <vt:lpstr>PRESENT CONTINOUOS </vt:lpstr>
      <vt:lpstr>Diapositiva 2</vt:lpstr>
      <vt:lpstr>Diapositiva 3</vt:lpstr>
      <vt:lpstr>Diapositiva 4</vt:lpstr>
      <vt:lpstr>Diapositiva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 CONTINOUOS </dc:title>
  <dc:creator>SalaProfes</dc:creator>
  <cp:lastModifiedBy>Clase</cp:lastModifiedBy>
  <cp:revision>2</cp:revision>
  <dcterms:created xsi:type="dcterms:W3CDTF">2019-10-15T07:59:34Z</dcterms:created>
  <dcterms:modified xsi:type="dcterms:W3CDTF">2019-10-15T08:14:29Z</dcterms:modified>
</cp:coreProperties>
</file>