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970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7T19:44:44.0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32858 17868 0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7T19:44:55.684"/>
    </inkml:context>
    <inkml:brush xml:id="br0">
      <inkml:brushProperty name="width" value="0.08819" units="cm"/>
      <inkml:brushProperty name="height" value="0.35278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32371 17695 0</inkml:trace>
</inkml:ink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7T18:23:57.605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act:action type="add" startTime="19061">
    <iact:property name="dataType"/>
    <iact:actionData xml:id="d0">
      <inkml:trace xmlns:inkml="http://www.w3.org/2003/InkML" xml:id="stk0" contextRef="#ctx0" brushRef="#br0">13074 11090 0,'34'0'204,"1"0"-191,0 0 14,0 0-10,-1 0-1,1 0 2,0-35 14,0 35 2,-1 0-17,1 0-1,0 0 1,35 0 16,-36-35 1,1 35-1,0 0-16,0 0-1,-1 0 18,1 0-18,0 0 34,0-35-33,0 35 17,-1 0 6,1 0-2,0 0-26,0 0 54,-1 0-41,1 0 11,0 0-20,0 0 1,-1 0 16,1 0 17,0 0-33,0 0 21,0 0-9,-1 0-8,1 0-8,0 0 144,0 0-119,-1 0-13,1 0-12,0 0 37</inkml:trace>
    </iact:actionData>
  </iact:action>
  <iact:action type="add" startTime="27194">
    <iact:property name="dataType"/>
    <iact:actionData xml:id="d1">
      <inkml:trace xmlns:inkml="http://www.w3.org/2003/InkML" xml:id="stk1" contextRef="#ctx0" brushRef="#br1">18220 10846 0,'34'0'65,"-34"35"-38,35-35 11,0 0-12,0 0 7,-1 0-17,1 0 1,35 0 0,-35 0 16,-1 0-16,1 0 16,0 0-16,0 0 0,-1 0-1,1 0 18,0 0-18,0 0 18,-1 0-1,1 0-16,0 0 16,0 0-16,0 0 0,-1 0-1,1 0 1,0 0 0,0 0-1,-1 0 18,1 0-18,0 0 18,0 0-18,0 0 18,-1 0-18,1 0 1,0 0 0,0 0 0,-1 0-1,1 0 18,0 0-1,0 0 0,-1 0-16,1 0 16,0 0 18,0 0-35,0 0 1,-1 0 0,1 0 16,-35-35-16,35 35-1,0 0 1,-1 0 0,1 0-1,0 0 35,0 0-35</inkml:trace>
    </iact:actionData>
  </iact:action>
  <iact:action type="add" startTime="36698">
    <iact:property name="dataType"/>
    <iact:actionData xml:id="d2">
      <inkml:trace xmlns:inkml="http://www.w3.org/2003/InkML" xml:id="stk2" contextRef="#ctx0" brushRef="#br2">20167 10985 0,'35'0'159,"-1"0"-148,1 0 17,35 0 5,-36 0-16,1 0 0,0 0-1,34 0 1,1 0 0,0 0-1,-36 0 1,71 35 0,-71 0-1,1-35 1,35 0 0,-1 0-1,-34 0 1,0 0 0,0 0 33,-1 0-17,-34 35-16,35-35 0,0 0 16,0 0 12,-1 0-7,1 0-21</inkml:trace>
    </iact:actionData>
  </iact:action>
  <iact:action type="add" startTime="48695">
    <iact:property name="dataType"/>
    <iact:actionData xml:id="d3">
      <inkml:trace xmlns:inkml="http://www.w3.org/2003/InkML" xml:id="stk3" contextRef="#ctx0" brushRef="#br2">13282 13558 0,'-35'0'62,"105"0"-24,34 0-25,1-35 8,-36 35-18,-34 0 12,0 0 2,34 0 0,-34 0 1,0 0-5,0 0 4,-1 0 1,1 0-1,0 0 0,0 0 1,-1 0 12</inkml:trace>
    </iact:actionData>
  </iact:action>
  <iact:action type="add" startTime="51144">
    <iact:property name="dataType"/>
    <iact:actionData xml:id="d4">
      <inkml:trace xmlns:inkml="http://www.w3.org/2003/InkML" xml:id="stk4" contextRef="#ctx0" brushRef="#br2">17907 13662 0,'34'0'49,"36"0"-21,0 0-16,34 0 4,35 0 1,-35 0-1,1-35 1,-1 35 0,-35 0-1,-34 0 1,35 0-16,-36 0 15,1 0 0,0 0 1,69 0 0,-69 0-1,0 0 2,0 0 15,-1 0 27,1 0-21,-35 35-27,35-35 10,35 35-5,-36-35-1,1 0-14,35 0 14,-36 0 1,1 0-2,35 0 2,-1 0 0,-34 0 0,35 0-1,-36 0 2,1 0-2,0 0 34,0 0 4</inkml:trace>
    </iact:actionData>
  </iact:action>
  <iact:action type="add" startTime="53198">
    <iact:property name="dataType"/>
    <iact:actionData xml:id="d5">
      <inkml:trace xmlns:inkml="http://www.w3.org/2003/InkML" xml:id="stk5" contextRef="#ctx0" brushRef="#br2">20306 13766 0,'0'35'50,"35"-35"-11,-1 0-8,1 0-14,0 0 0,34 0-1,-34 0 1,0 0 0,0 0-1,34 0 1,1-35 0,69 35-1,-69 0 1,-1 0 0,1 0-15,-36 0 13,1 0 1,0 0 1,34 0 1,-34 0-1,0 0 15,0 0-16,0 0 1,-1-34 17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7T18:23:57.605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3941">
    <iact:property name="dataType"/>
    <iact:actionData xml:id="d0">
      <inkml:trace xmlns:inkml="http://www.w3.org/2003/InkML" xml:id="stk0" contextRef="#ctx0" brushRef="#br0">9249 11055 0,'35'-35'129,"34"35"-116,-34 0 28,0 0-24,-35 35 0,34-35 0,36 0-1,-1 35 18,-34-35-18,0 0 1,0 0 0,34 0-1,-69 34 1,35-34 0,-35 35-1,35-35 1,0 0 0,-1 35 0,1-35-1,0 0 1,35 0 16,-36 0-16,1 0 0,0 0 0,69 0-1,-69 0 1,0 0-1,-1 0 1,-34 35 0,35-35-1,0 0 1,0 0 0,0 0 16,-1 0-16,1 0-1,0 0 18,0 0-17,-1 0 16,1 0-16,0 0-1,0 0 1,-35-35 0,34 35 0,1 0-1,0 0 1,0 0 0,0-35-1,34 35 1,1-35 0,-1 1-1,-34-1 1,0 35 0,-1 0-1,1 0 18,-35-35-31,35 35 12,0 0 17,0 0-15,-1 0-1,1 0 17,0 0-16,0 0 0,-1-35 16,1 35-16,0-34 16,0 34-16,0 0 33</inkml:trace>
    </iact:actionData>
  </iact:action>
  <iact:action type="add" startTime="20395">
    <iact:property name="dataType"/>
    <iact:actionData xml:id="d1">
      <inkml:trace xmlns:inkml="http://www.w3.org/2003/InkML" xml:id="stk1" contextRef="#ctx0" brushRef="#br0">12413 11437 0,'35'0'93,"34"0"-69,-34 0 14,0 0-21,0 0-1,-1 0 1,36 0 0,-35 0-1,-1 0 1,36 0 0,-35 0 0,-1 0-1,1 0 1,0 0 0,0 0-1,34 0 18,-34 0-18,35 0 1,-1 0 0,1 0-1,-1 0 1,-34 0 0,35 0-1,-1 0 1,1 0 0,-36 0 0,36 0-1,0 0 1,-36 0 0,1-34-1,35 34-15,-70-35 15,34 35 1,36 0-1,-35 0 1,34 0 0,-34-35 1,0 35-3,0 0 2,34 0-1,-34 0 1,34 0 0,1-35 0,-35 35 1,-1 0-3,1 0 3,0 0 14,0 0 59,0 0-65</inkml:trace>
    </iact:actionData>
  </iact:action>
  <iact:action type="add" startTime="26708">
    <iact:property name="dataType"/>
    <iact:actionData xml:id="d2">
      <inkml:trace xmlns:inkml="http://www.w3.org/2003/InkML" xml:id="stk2" contextRef="#ctx0" brushRef="#br0">16655 10985 0,'35'0'94,"-1"0"-81,1 0 14,0 0-11,0 0 1,34 0 0,1 35 0,-1-35 0,-34 0-1,70 0 1,-71 0-1,1 0 1,69 0 0,-69 0-1,0 0 18,0 0-32,-1 0 29,1 0 3,0 0-18,0 0 1,0 0-14,-1 0 13,1 35 0,35-35 0,-1 35 1,-34-35 0,34 34 15,-34-34-16,0 35 1,35-35-14,-36 0 13,1 0-1,35 35 1,-36-35 1,1 0 0,0 35-1,0-35 1,-1 0 2,1 0-5,0 0 5,0 0 12,0 0-14,-1 0 0</inkml:trace>
    </iact:actionData>
  </iact:action>
  <iact:action type="add" startTime="29228">
    <iact:property name="dataType"/>
    <iact:actionData xml:id="d3">
      <inkml:trace xmlns:inkml="http://www.w3.org/2003/InkML" xml:id="stk3" contextRef="#ctx0" brushRef="#br0">19019 11368 0,'0'0'2,"35"0"8,0 0 12,34-35-5,-34 35-1,0 0 1,35 0 0,-1 0-1,-34 0 1,69 0 0,-69 0-1,69 0 1,-34 0 0,-1 0 0,1 0-1,-35 0 1,-1 0 16</inkml:trace>
    </iact:actionData>
  </iact:action>
  <iact:action type="add" startTime="47310">
    <iact:property name="dataType"/>
    <iact:actionData xml:id="d4">
      <inkml:trace xmlns:inkml="http://www.w3.org/2003/InkML" xml:id="stk4" contextRef="#ctx0" brushRef="#br1">9666 13627 0,'35'35'145,"0"-35"-113,34 0 1,-34 0-16,0 0-10,-1-35 20,1 35-11,0 0 1,0 0-1,0 0 1,-1 0 17,1 0-18,0 0 1,0 0 16,-1 0-16,1 0 16,0 0-16,0 0 0,-1-34 0,1 34-14,0 0 11,35-35 3,-36 35 0,71 0 0,-71 0 15,1 0 1,0 0-16,0 0-1,-1 0 1,1 0 16,0 0-16,0 0 17,0 0-1,-1 0-16,1 0-1,0 0 18,0 0 16,-1 0-34,1 0 1,0 0 0,0 0 0,-1 0-1,36 0 1,0 0 0,-36 0-1,36 0 1,-1 0 0,-34 0-1,0 0 1,0 0 0,0 0-1,-1 0 34</inkml:trace>
    </iact:actionData>
  </iact:action>
  <iact:action type="add" startTime="51591">
    <iact:property name="dataType"/>
    <iact:actionData xml:id="d5">
      <inkml:trace xmlns:inkml="http://www.w3.org/2003/InkML" xml:id="stk5" contextRef="#ctx0" brushRef="#br1">12656 13523 0,'35'0'114,"0"0"-90,0 0-10,-1 0 19,1 0-14,0 0 12,0 0 3,-1 0-18,1 0 1,0 0 0,0 0 0,0 0 16,-1 0-16,1 0-1,0 0 4,34 0 10,-34 0-13,0-35-11,34 35 8,-34 0 16,0 0-13,0 0-1,0 0 1,34 0 0,-34 0-1,0 0 1,-1 0 16,1 0-16,0 0 0,0 0 2,0 0 12,-1 0 2,1 0 18</inkml:trace>
    </iact:actionData>
  </iact:action>
  <iact:action type="add" startTime="64386">
    <iact:property name="dataType"/>
    <iact:actionData xml:id="d6">
      <inkml:trace xmlns:inkml="http://www.w3.org/2003/InkML" xml:id="stk6" contextRef="#ctx0" brushRef="#br1">9353 15991 0,'0'-35'77,"0"1"-38,0-1-10,35 35-16,0 0 4,-1 0 16,1 0-16,35 0 16,-36 0-31,1-35 14,35 35 1,34 0-1,-34-35 1,-1 35 0,36 0 0,-36 0-2,-34 0 1,0 0 1,-1 0 0,36 0-1,-35 0 2,-1 0 14,36 0-15,-35 0 17,34 0-18,-34 0 1,0 0 0,69 0-1,-69 0 1,0 0 0,69 0-1,-69 0 1,34 0 0,1 0-13,-35 0 9,-1 0 3,36 0 1,-35 0 0,69 0-1,-69 0 2,0 0 14,-1 0-15,1 0 17,0 0-18</inkml:trace>
    </iact:actionData>
  </iact:action>
  <iact:action type="add" startTime="67764">
    <iact:property name="dataType"/>
    <iact:actionData xml:id="d7">
      <inkml:trace xmlns:inkml="http://www.w3.org/2003/InkML" xml:id="stk7" contextRef="#ctx0" brushRef="#br1">12378 15887 0,'35'0'91,"-35"-35"-77,35 35-1,-1 0 20,1 0 1,0 0-18,0 0 18,0 0-18,-1 0 1,36 0 0,-1 0-1,-34 0 1,35 0-13,34 0 9,-34 0 3,-36 0 1,1 0 0,69 0-1,-34 0 1,-1 0 0,1-35-1,34 1 1,-69 34 0,0 0 0,34 0-1,-34 0 1,0 0 1,0 0-3,0 0 3,34 0-1,1 0-1,-1 0 1,-34 0 0,0-35 0,34 35-2,-34 0 2,35 0 0,-36-35-1,105 35 1,-104 0 0,0 0-1,34 0 1,-34 0 1,0 0-2,0 0 1,0 0 0,-1 0 15,-34-35-15</inkml:trace>
    </iact:actionData>
  </iact:action>
  <iact:action type="add" startTime="70207">
    <iact:property name="dataType"/>
    <iact:actionData xml:id="d8">
      <inkml:trace xmlns:inkml="http://www.w3.org/2003/InkML" xml:id="stk8" contextRef="#ctx0" brushRef="#br1">17211 15817 0,'0'35'55,"35"-35"-42,0 0 31,0 0-11,34 0-17,-34 0 1,0 0 0,69 0 0,-69 0-1,0 0 1,34 0 0,1 0-1,-1 0 1,-34 0 0,34 0-1,-34 0 1,0 0 16,0 0-16,0 0 16,-35 35-16,34-35 17,1 0-1,35 0 0,-36 0-16,1 0 0,0 0-1,0 0 1,-1 0 0,1 0 16</inkml:trace>
    </iact:actionData>
  </iact:action>
  <iact:action type="add" startTime="72160">
    <iact:property name="dataType"/>
    <iact:actionData xml:id="d9">
      <inkml:trace xmlns:inkml="http://www.w3.org/2003/InkML" xml:id="stk9" contextRef="#ctx0" brushRef="#br1">18741 15887 0,'35'0'90,"34"0"-63,-34 0-16,0-35 5,35 35 1,-36 0 0,1-35 0,35 35-1,-36 0 1,1 0 0,70 0-1,-71 0-14,1 0 14,69 0 1,-69 0 0,0 0-1,0 0 1,-1 0-2,1 0 3,0 0 14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4-07T18:23:57.6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75584">
    <iact:property name="dataType"/>
    <iact:actionData xml:id="d0">
      <inkml:trace xmlns:inkml="http://www.w3.org/2003/InkML" xml:id="stk0" contextRef="#ctx0" brushRef="#br0">15925 13210 0,'0'35'44,"35"-35"17,34 0-36,1 0-6,34 0-13,35 0 21,0 0-10,-35 0 0,-34 0-1,104 0 1,-105 0 0,-34 0 0,35 0-1,34 0 1,-69 0 0,69 0-1,-69 0 1,0 0-14,-1 0 12,36 0 2,-35 0-2,-1 0 2,36 0-1,0 0 1,-1 0 0,-34 0-1,0 0 3,34 0-2,-34 0-1,0 0 1,34 0-2,-34 0 2,0 0-1,0 0 1,69 0 0,-69 0-1,34 0 1,1 0 0,-1 0-1,-34 0 3,0 0-3,0 0 33</inkml:trace>
    </iact:actionData>
  </iact:action>
  <iact:action type="add" startTime="78459">
    <iact:property name="dataType"/>
    <iact:actionData xml:id="d1">
      <inkml:trace xmlns:inkml="http://www.w3.org/2003/InkML" xml:id="stk1" contextRef="#ctx0" brushRef="#br0">19124 13245 0,'0'-35'49,"34"0"-37,1 35 5,0 0 0,0 0-1,0-34 1,34 34 0,-34 0-1,34 0 1,105 0 0,-35 0-1,0 0 1,70 0 0,-105 0-1,-69 0 1,35 34-14,-1-34 12,-34 0 17,0 0-28,-1 0 11,1 0 16,0 0 3,0 0-18,0 0 1,-1 0 0,36-34-1,-35 34 1,-1 0 0,36 0-1,0 0-12,34 0 11,-35 0 2,1 0-2,-35 0 1,34 0 1,1 0 0,-1 34-1,1 1 1,-35-35 0,69 0-1,-69 0 1,-1 0 0,36 35-1,0-35 1,-36 35 0,36-35 0,34 0-1,-34 0 1,34 0 0,70 0-1,-139 0 1,-1 0 1,1 0-1,0 0 0,0 0-1,0 0 1,-1 0-2,1 0 3,35 0-1,-36 0-1,1 0 16,0 0 2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9168-3A8F-4FDB-97E2-7A1B7EDB3F3A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D4D3-C526-4FBF-9152-F0DD4B4A71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80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9168-3A8F-4FDB-97E2-7A1B7EDB3F3A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D4D3-C526-4FBF-9152-F0DD4B4A71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33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9168-3A8F-4FDB-97E2-7A1B7EDB3F3A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D4D3-C526-4FBF-9152-F0DD4B4A71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402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9168-3A8F-4FDB-97E2-7A1B7EDB3F3A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D4D3-C526-4FBF-9152-F0DD4B4A71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529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9168-3A8F-4FDB-97E2-7A1B7EDB3F3A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D4D3-C526-4FBF-9152-F0DD4B4A71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726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9168-3A8F-4FDB-97E2-7A1B7EDB3F3A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D4D3-C526-4FBF-9152-F0DD4B4A71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47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9168-3A8F-4FDB-97E2-7A1B7EDB3F3A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D4D3-C526-4FBF-9152-F0DD4B4A71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571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9168-3A8F-4FDB-97E2-7A1B7EDB3F3A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D4D3-C526-4FBF-9152-F0DD4B4A71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660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9168-3A8F-4FDB-97E2-7A1B7EDB3F3A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D4D3-C526-4FBF-9152-F0DD4B4A71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940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9168-3A8F-4FDB-97E2-7A1B7EDB3F3A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D4D3-C526-4FBF-9152-F0DD4B4A71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790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9168-3A8F-4FDB-97E2-7A1B7EDB3F3A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D4D3-C526-4FBF-9152-F0DD4B4A71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89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09168-3A8F-4FDB-97E2-7A1B7EDB3F3A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D4D3-C526-4FBF-9152-F0DD4B4A71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72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microsoft.com/office/2011/relationships/inkAction" Target="../ink/inkAction2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microsoft.com/office/2011/relationships/inkAction" Target="../ink/inkAction3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microsoft.com/office/2011/relationships/inkAction" Target="../ink/inkAction4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customXml" Target="../ink/ink2.xml"/><Relationship Id="rId5" Type="http://schemas.openxmlformats.org/officeDocument/2006/relationships/image" Target="../media/image17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1965" y="1165023"/>
            <a:ext cx="5406888" cy="80955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</a:rPr>
              <a:t>Affirmative forms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43939" y="2560318"/>
          <a:ext cx="6852560" cy="37515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13140">
                  <a:extLst>
                    <a:ext uri="{9D8B030D-6E8A-4147-A177-3AD203B41FA5}">
                      <a16:colId xmlns:a16="http://schemas.microsoft.com/office/drawing/2014/main" xmlns="" val="1509749846"/>
                    </a:ext>
                  </a:extLst>
                </a:gridCol>
                <a:gridCol w="1713140">
                  <a:extLst>
                    <a:ext uri="{9D8B030D-6E8A-4147-A177-3AD203B41FA5}">
                      <a16:colId xmlns:a16="http://schemas.microsoft.com/office/drawing/2014/main" xmlns="" val="2022410154"/>
                    </a:ext>
                  </a:extLst>
                </a:gridCol>
                <a:gridCol w="1713140">
                  <a:extLst>
                    <a:ext uri="{9D8B030D-6E8A-4147-A177-3AD203B41FA5}">
                      <a16:colId xmlns:a16="http://schemas.microsoft.com/office/drawing/2014/main" xmlns="" val="2233617671"/>
                    </a:ext>
                  </a:extLst>
                </a:gridCol>
                <a:gridCol w="1713140">
                  <a:extLst>
                    <a:ext uri="{9D8B030D-6E8A-4147-A177-3AD203B41FA5}">
                      <a16:colId xmlns:a16="http://schemas.microsoft.com/office/drawing/2014/main" xmlns="" val="2209519882"/>
                    </a:ext>
                  </a:extLst>
                </a:gridCol>
              </a:tblGrid>
              <a:tr h="9378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Subject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Verb+ing</a:t>
                      </a:r>
                      <a:endParaRPr lang="en-US" sz="2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object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007251666"/>
                  </a:ext>
                </a:extLst>
              </a:tr>
              <a:tr h="9378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I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</a:rPr>
                        <a:t>   am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listen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ing</a:t>
                      </a:r>
                      <a:endParaRPr lang="en-US" sz="24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To music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910350873"/>
                  </a:ext>
                </a:extLst>
              </a:tr>
              <a:tr h="9378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He, She, It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</a:rPr>
                        <a:t>   is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read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ing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 book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577960033"/>
                  </a:ext>
                </a:extLst>
              </a:tr>
              <a:tr h="93789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We , you, they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</a:rPr>
                        <a:t>  are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play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ing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Video games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87370568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xmlns="" Requires="p14 iact">
          <p:contentPart p14:bwMode="auto" r:id="rId5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E4D245BB-F731-4E37-83F1-F2B17602866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06640" y="3904560"/>
              <a:ext cx="3016800" cy="1064160"/>
            </p14:xfrm>
          </p:contentPart>
        </mc:Choice>
        <mc:Fallback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xmlns="" xmlns:iact="http://schemas.microsoft.com/office/powerpoint/2014/inkAction" xmlns:p14="http://schemas.microsoft.com/office/powerpoint/2010/main" id="{E4D245BB-F731-4E37-83F1-F2B1760286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2960" y="3895200"/>
                <a:ext cx="2276640" cy="10828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11B0DF31-3F0D-47B5-8DCE-CA5A70882C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418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89"/>
    </mc:Choice>
    <mc:Fallback xmlns="">
      <p:transition spd="slow" advTm="72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5455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7" y="1447801"/>
            <a:ext cx="6403264" cy="2288177"/>
          </a:xfrm>
        </p:spPr>
        <p:txBody>
          <a:bodyPr/>
          <a:lstStyle/>
          <a:p>
            <a:pPr algn="ctr"/>
            <a:r>
              <a:rPr lang="en-US" b="1" dirty="0"/>
              <a:t>Good luck</a:t>
            </a:r>
          </a:p>
        </p:txBody>
      </p:sp>
    </p:spTree>
    <p:extLst>
      <p:ext uri="{BB962C8B-B14F-4D97-AF65-F5344CB8AC3E}">
        <p14:creationId xmlns:p14="http://schemas.microsoft.com/office/powerpoint/2010/main" val="87947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452719"/>
            <a:ext cx="7053542" cy="83274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B0F0"/>
                </a:solidFill>
              </a:rPr>
              <a:t>Negative forms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622131"/>
              </p:ext>
            </p:extLst>
          </p:nvPr>
        </p:nvGraphicFramePr>
        <p:xfrm>
          <a:off x="633962" y="2011680"/>
          <a:ext cx="6904164" cy="407561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26041">
                  <a:extLst>
                    <a:ext uri="{9D8B030D-6E8A-4147-A177-3AD203B41FA5}">
                      <a16:colId xmlns:a16="http://schemas.microsoft.com/office/drawing/2014/main" xmlns="" val="662739321"/>
                    </a:ext>
                  </a:extLst>
                </a:gridCol>
                <a:gridCol w="1726041">
                  <a:extLst>
                    <a:ext uri="{9D8B030D-6E8A-4147-A177-3AD203B41FA5}">
                      <a16:colId xmlns:a16="http://schemas.microsoft.com/office/drawing/2014/main" xmlns="" val="2919834456"/>
                    </a:ext>
                  </a:extLst>
                </a:gridCol>
                <a:gridCol w="1726041">
                  <a:extLst>
                    <a:ext uri="{9D8B030D-6E8A-4147-A177-3AD203B41FA5}">
                      <a16:colId xmlns:a16="http://schemas.microsoft.com/office/drawing/2014/main" xmlns="" val="2794685024"/>
                    </a:ext>
                  </a:extLst>
                </a:gridCol>
                <a:gridCol w="1726041">
                  <a:extLst>
                    <a:ext uri="{9D8B030D-6E8A-4147-A177-3AD203B41FA5}">
                      <a16:colId xmlns:a16="http://schemas.microsoft.com/office/drawing/2014/main" xmlns="" val="1209398922"/>
                    </a:ext>
                  </a:extLst>
                </a:gridCol>
              </a:tblGrid>
              <a:tr h="152835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Subject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Be (negative form)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Verb+ing</a:t>
                      </a:r>
                      <a:endParaRPr lang="en-US" sz="24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Object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230854354"/>
                  </a:ext>
                </a:extLst>
              </a:tr>
              <a:tr h="84908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I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B050"/>
                          </a:solidFill>
                        </a:rPr>
                        <a:t>am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</a:rPr>
                        <a:t> not</a:t>
                      </a:r>
                      <a:r>
                        <a:rPr lang="en-US" sz="2400" b="1" baseline="0" dirty="0"/>
                        <a:t>/</a:t>
                      </a:r>
                      <a:r>
                        <a:rPr lang="en-US" sz="2400" b="1" baseline="0" dirty="0">
                          <a:solidFill>
                            <a:srgbClr val="00B0F0"/>
                          </a:solidFill>
                        </a:rPr>
                        <a:t>‘m not</a:t>
                      </a:r>
                      <a:endParaRPr lang="en-US" sz="2400" b="1" dirty="0">
                        <a:solidFill>
                          <a:srgbClr val="00B0F0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cook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ing</a:t>
                      </a:r>
                      <a:endParaRPr lang="en-US" sz="24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dinner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655129950"/>
                  </a:ext>
                </a:extLst>
              </a:tr>
              <a:tr h="84908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He , she , it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Is not </a:t>
                      </a:r>
                      <a:r>
                        <a:rPr lang="en-US" sz="2400" b="1" dirty="0"/>
                        <a:t>/ 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</a:rPr>
                        <a:t>isn’t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watch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ing</a:t>
                      </a:r>
                      <a:endParaRPr lang="en-US" sz="24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TV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283064958"/>
                  </a:ext>
                </a:extLst>
              </a:tr>
              <a:tr h="84908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We , you ,they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Are not</a:t>
                      </a:r>
                      <a:r>
                        <a:rPr lang="en-US" sz="2400" b="1" dirty="0"/>
                        <a:t>/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</a:rPr>
                        <a:t>aren’t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visit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ing</a:t>
                      </a:r>
                      <a:endParaRPr lang="en-US" sz="24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their uncle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818172767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xmlns="" Requires="p14 iact">
          <p:contentPart p14:bwMode="auto" r:id="rId5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0AC70E8-26FA-4318-8DF5-51E9E93B8F6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29640" y="3942360"/>
              <a:ext cx="3843000" cy="1814760"/>
            </p14:xfrm>
          </p:contentPart>
        </mc:Choice>
        <mc:Fallback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xmlns="" xmlns:iact="http://schemas.microsoft.com/office/powerpoint/2014/inkAction" xmlns:p14="http://schemas.microsoft.com/office/powerpoint/2010/main" id="{30AC70E8-26FA-4318-8DF5-51E9E93B8F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90210" y="3933000"/>
                <a:ext cx="2896290" cy="18874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7D65CA76-5CB9-4B02-A6CC-B82B13D782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94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12"/>
    </mc:Choice>
    <mc:Fallback xmlns="">
      <p:transition spd="slow" advTm="82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Questions and short answers: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2318572"/>
              </p:ext>
            </p:extLst>
          </p:nvPr>
        </p:nvGraphicFramePr>
        <p:xfrm>
          <a:off x="827485" y="2052638"/>
          <a:ext cx="6710361" cy="1970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787">
                  <a:extLst>
                    <a:ext uri="{9D8B030D-6E8A-4147-A177-3AD203B41FA5}">
                      <a16:colId xmlns:a16="http://schemas.microsoft.com/office/drawing/2014/main" xmlns="" val="425426693"/>
                    </a:ext>
                  </a:extLst>
                </a:gridCol>
                <a:gridCol w="2236787">
                  <a:extLst>
                    <a:ext uri="{9D8B030D-6E8A-4147-A177-3AD203B41FA5}">
                      <a16:colId xmlns:a16="http://schemas.microsoft.com/office/drawing/2014/main" xmlns="" val="402192183"/>
                    </a:ext>
                  </a:extLst>
                </a:gridCol>
                <a:gridCol w="2236787">
                  <a:extLst>
                    <a:ext uri="{9D8B030D-6E8A-4147-A177-3AD203B41FA5}">
                      <a16:colId xmlns:a16="http://schemas.microsoft.com/office/drawing/2014/main" xmlns="" val="2259683133"/>
                    </a:ext>
                  </a:extLst>
                </a:gridCol>
              </a:tblGrid>
              <a:tr h="4926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Verb +</a:t>
                      </a:r>
                      <a:r>
                        <a:rPr lang="en-US" dirty="0" err="1"/>
                        <a:t>ing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876725279"/>
                  </a:ext>
                </a:extLst>
              </a:tr>
              <a:tr h="49268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Am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B05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Painting?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960362632"/>
                  </a:ext>
                </a:extLst>
              </a:tr>
              <a:tr h="49268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Is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</a:rPr>
                        <a:t>He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</a:rPr>
                        <a:t> , 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</a:rPr>
                        <a:t>she , it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 Revising?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523629570"/>
                  </a:ext>
                </a:extLst>
              </a:tr>
              <a:tr h="49268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Are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</a:rPr>
                        <a:t>We , you , they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Eating?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8995898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546846"/>
              </p:ext>
            </p:extLst>
          </p:nvPr>
        </p:nvGraphicFramePr>
        <p:xfrm>
          <a:off x="764178" y="4260261"/>
          <a:ext cx="6773669" cy="2320431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3332903">
                  <a:extLst>
                    <a:ext uri="{9D8B030D-6E8A-4147-A177-3AD203B41FA5}">
                      <a16:colId xmlns:a16="http://schemas.microsoft.com/office/drawing/2014/main" xmlns="" val="4037938838"/>
                    </a:ext>
                  </a:extLst>
                </a:gridCol>
                <a:gridCol w="3440766">
                  <a:extLst>
                    <a:ext uri="{9D8B030D-6E8A-4147-A177-3AD203B41FA5}">
                      <a16:colId xmlns:a16="http://schemas.microsoft.com/office/drawing/2014/main" xmlns="" val="1635113393"/>
                    </a:ext>
                  </a:extLst>
                </a:gridCol>
              </a:tblGrid>
              <a:tr h="6745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Are you playing the guitar?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</a:rPr>
                        <a:t>Yes, I am /No, I’m not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374900930"/>
                  </a:ext>
                </a:extLst>
              </a:tr>
              <a:tr h="6745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Is she watching a movie?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457200" rtl="0" eaLnBrk="1" latinLnBrk="0" hangingPunct="1"/>
                      <a:r>
                        <a:rPr lang="en-US" sz="2400" b="1" kern="1200" dirty="0">
                          <a:solidFill>
                            <a:srgbClr val="7030A0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Yes, she is / no, she isn’t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27554882"/>
                  </a:ext>
                </a:extLst>
              </a:tr>
              <a:tr h="6745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Are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</a:rPr>
                        <a:t> they visiting the museum?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457200" rtl="0" eaLnBrk="1" latinLnBrk="0" hangingPunct="1"/>
                      <a:r>
                        <a:rPr lang="en-US" sz="2400" b="1" kern="1200" dirty="0">
                          <a:solidFill>
                            <a:srgbClr val="7030A0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Yes, they are / no they aren’t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96672071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xmlns="" Requires="p14 iact">
          <p:contentPart p14:bwMode="auto" r:id="rId5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5C902E64-874F-4DAF-9A52-F76F3334100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33000" y="4730760"/>
              <a:ext cx="2503800" cy="50400"/>
            </p14:xfrm>
          </p:contentPart>
        </mc:Choice>
        <mc:Fallback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xmlns="" xmlns:iact="http://schemas.microsoft.com/office/powerpoint/2014/inkAction" xmlns:p14="http://schemas.microsoft.com/office/powerpoint/2010/main" id="{5C902E64-874F-4DAF-9A52-F76F333410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7870" y="4667400"/>
                <a:ext cx="1901340" cy="1771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1565E603-415E-4F1F-81F6-B9C3A7149A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54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64"/>
    </mc:Choice>
    <mc:Fallback xmlns="">
      <p:transition spd="slow" advTm="98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use of Present continuous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We use the present continuous  to talk about temporary things which have begun but haven't finished. They are often happening now, at this moment.</a:t>
            </a:r>
            <a:r>
              <a:rPr lang="en-US" dirty="0"/>
              <a:t> </a:t>
            </a:r>
          </a:p>
          <a:p>
            <a:r>
              <a:rPr lang="en-US" b="1" dirty="0"/>
              <a:t>Here are some of the time expressions that we use in present continuous: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FFC000"/>
                </a:solidFill>
              </a:rPr>
              <a:t>Now   -  at this moment  -  Look!  - right now  </a:t>
            </a:r>
            <a:r>
              <a:rPr lang="en-US" sz="2800" b="1" dirty="0" err="1">
                <a:solidFill>
                  <a:srgbClr val="FFC000"/>
                </a:solidFill>
              </a:rPr>
              <a:t>etc</a:t>
            </a:r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b="1" dirty="0"/>
              <a:t>Here are some examples of things happening now</a:t>
            </a:r>
            <a:r>
              <a:rPr lang="en-US" dirty="0"/>
              <a:t>.</a:t>
            </a:r>
          </a:p>
          <a:p>
            <a:r>
              <a:rPr lang="en-US" sz="3200" b="1" i="1" dirty="0">
                <a:solidFill>
                  <a:srgbClr val="0070C0"/>
                </a:solidFill>
                <a:effectLst/>
              </a:rPr>
              <a:t>I’m explaining the lesson now,</a:t>
            </a:r>
          </a:p>
          <a:p>
            <a:r>
              <a:rPr lang="en-US" sz="3200" b="1" i="1" dirty="0">
                <a:solidFill>
                  <a:srgbClr val="0070C0"/>
                </a:solidFill>
              </a:rPr>
              <a:t>You are listening to me at this moment</a:t>
            </a:r>
            <a:endParaRPr lang="en-US" sz="3200" b="1" dirty="0">
              <a:solidFill>
                <a:srgbClr val="0070C0"/>
              </a:solidFill>
              <a:effectLst/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xmlns="" id="{764DAC6A-19BE-47B6-BE56-8985CAD130CE}"/>
                  </a:ext>
                </a:extLst>
              </p14:cNvPr>
              <p14:cNvContentPartPr/>
              <p14:nvPr/>
            </p14:nvContentPartPr>
            <p14:xfrm>
              <a:off x="8871660" y="6432480"/>
              <a:ext cx="270" cy="36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764DAC6A-19BE-47B6-BE56-8985CAD130C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13040" y="636912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xmlns="" id="{EEBCAE5A-ABA9-4A2E-952C-0B5BE2D4296F}"/>
                  </a:ext>
                </a:extLst>
              </p14:cNvPr>
              <p14:cNvContentPartPr/>
              <p14:nvPr/>
            </p14:nvContentPartPr>
            <p14:xfrm>
              <a:off x="8740170" y="6370200"/>
              <a:ext cx="27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EEBCAE5A-ABA9-4A2E-952C-0B5BE2D4296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637720" y="6306840"/>
                <a:ext cx="3168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xmlns="" id="{0F071C9E-1A13-42E9-BF29-A6B1BBE66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5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65"/>
    </mc:Choice>
    <mc:Fallback xmlns="">
      <p:transition spd="slow" advTm="89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24" x="438150" y="274638"/>
          <p14:tracePt t="1238" x="676275" y="525463"/>
          <p14:tracePt t="1250" x="1014413" y="889000"/>
          <p14:tracePt t="1264" x="1339850" y="1276350"/>
          <p14:tracePt t="1278" x="1652588" y="1652588"/>
          <p14:tracePt t="1295" x="1903413" y="1978025"/>
          <p14:tracePt t="1311" x="2103438" y="2252663"/>
          <p14:tracePt t="1328" x="2239963" y="2478088"/>
          <p14:tracePt t="1329" x="2328863" y="2640013"/>
          <p14:tracePt t="1345" x="2403475" y="2765425"/>
          <p14:tracePt t="1361" x="2441575" y="2840038"/>
          <p14:tracePt t="1378" x="2452688" y="2865438"/>
          <p14:tracePt t="1379" x="2452688" y="2878138"/>
          <p14:tracePt t="1405" x="2428875" y="2878138"/>
          <p14:tracePt t="1698" x="2441575" y="2890838"/>
          <p14:tracePt t="1710" x="2478088" y="2916238"/>
          <p14:tracePt t="1724" x="2541588" y="2941638"/>
          <p14:tracePt t="1737" x="2628900" y="2965450"/>
          <p14:tracePt t="1750" x="2728913" y="2990850"/>
          <p14:tracePt t="1762" x="2841625" y="3016250"/>
          <p14:tracePt t="1779" x="2992438" y="3028950"/>
          <p14:tracePt t="1795" x="3141663" y="3028950"/>
          <p14:tracePt t="1812" x="3292475" y="3028950"/>
          <p14:tracePt t="1829" x="3417888" y="3028950"/>
          <p14:tracePt t="1830" x="3517900" y="3028950"/>
          <p14:tracePt t="1845" x="3605213" y="3041650"/>
          <p14:tracePt t="1862" x="3667125" y="3054350"/>
          <p14:tracePt t="1879" x="3730625" y="3054350"/>
          <p14:tracePt t="1879" x="3756025" y="3065463"/>
          <p14:tracePt t="1896" x="3767138" y="3078163"/>
          <p14:tracePt t="1912" x="3779838" y="3078163"/>
          <p14:tracePt t="1956" x="3779838" y="3090863"/>
          <p14:tracePt t="1968" x="3779838" y="3103563"/>
          <p14:tracePt t="1982" x="3767138" y="3103563"/>
          <p14:tracePt t="1994" x="3756025" y="3103563"/>
          <p14:tracePt t="2007" x="3730625" y="3103563"/>
          <p14:tracePt t="2020" x="3717925" y="3103563"/>
          <p14:tracePt t="2033" x="3705225" y="3103563"/>
          <p14:tracePt t="2060" x="3692525" y="3103563"/>
          <p14:tracePt t="2467" x="3679825" y="3103563"/>
          <p14:tracePt t="2481" x="3654425" y="3103563"/>
          <p14:tracePt t="2494" x="3592513" y="3103563"/>
          <p14:tracePt t="2507" x="3467100" y="3078163"/>
          <p14:tracePt t="2519" x="3317875" y="3016250"/>
          <p14:tracePt t="2533" x="3116263" y="2941638"/>
          <p14:tracePt t="2546" x="2928938" y="2865438"/>
          <p14:tracePt t="2563" x="2728913" y="2752725"/>
          <p14:tracePt t="2580" x="2590800" y="2627313"/>
          <p14:tracePt t="2596" x="2478088" y="2503488"/>
          <p14:tracePt t="2597" x="2390775" y="2339975"/>
          <p14:tracePt t="2613" x="2328863" y="2190750"/>
          <p14:tracePt t="2630" x="2303463" y="2039938"/>
          <p14:tracePt t="2647" x="2303463" y="1901825"/>
          <p14:tracePt t="2663" x="2303463" y="1789113"/>
          <p14:tracePt t="2664" x="2303463" y="1676400"/>
          <p14:tracePt t="2680" x="2328863" y="1563688"/>
          <p14:tracePt t="2697" x="2352675" y="1501775"/>
          <p14:tracePt t="2713" x="2378075" y="1439863"/>
          <p14:tracePt t="2714" x="2390775" y="1414463"/>
          <p14:tracePt t="2730" x="2403475" y="1389063"/>
          <p14:tracePt t="2747" x="2416175" y="1389063"/>
          <p14:tracePt t="2829" x="2416175" y="1401763"/>
          <p14:tracePt t="2842" x="2403475" y="1401763"/>
          <p14:tracePt t="2855" x="2378075" y="1401763"/>
          <p14:tracePt t="2868" x="2328863" y="1401763"/>
          <p14:tracePt t="2882" x="2278063" y="1401763"/>
          <p14:tracePt t="2897" x="2239963" y="1401763"/>
          <p14:tracePt t="2914" x="2190750" y="1363663"/>
          <p14:tracePt t="2930" x="2178050" y="1339850"/>
          <p14:tracePt t="2934" x="2152650" y="1301750"/>
          <p14:tracePt t="2947" x="2152650" y="1276350"/>
          <p14:tracePt t="2964" x="2152650" y="1263650"/>
          <p14:tracePt t="2980" x="2139950" y="1250950"/>
          <p14:tracePt t="2997" x="2127250" y="1238250"/>
          <p14:tracePt t="3014" x="2127250" y="1227138"/>
          <p14:tracePt t="3242" x="2139950" y="1227138"/>
          <p14:tracePt t="3255" x="2152650" y="1227138"/>
          <p14:tracePt t="3269" x="2165350" y="1227138"/>
          <p14:tracePt t="3281" x="2178050" y="1227138"/>
          <p14:tracePt t="3294" x="2203450" y="1227138"/>
          <p14:tracePt t="3307" x="2216150" y="1238250"/>
          <p14:tracePt t="3319" x="2228850" y="1238250"/>
          <p14:tracePt t="3334" x="2239963" y="1238250"/>
          <p14:tracePt t="3348" x="2252663" y="1238250"/>
          <p14:tracePt t="3410" x="2239963" y="1238250"/>
          <p14:tracePt t="3424" x="2228850" y="1238250"/>
          <p14:tracePt t="3436" x="2203450" y="1227138"/>
          <p14:tracePt t="3652" x="2216150" y="1227138"/>
          <p14:tracePt t="3664" x="2252663" y="1227138"/>
          <p14:tracePt t="3678" x="2303463" y="1227138"/>
          <p14:tracePt t="3691" x="2378075" y="1227138"/>
          <p14:tracePt t="3704" x="2478088" y="1227138"/>
          <p14:tracePt t="3717" x="2578100" y="1238250"/>
          <p14:tracePt t="3731" x="2703513" y="1250950"/>
          <p14:tracePt t="3748" x="2803525" y="1263650"/>
          <p14:tracePt t="3765" x="2916238" y="1263650"/>
          <p14:tracePt t="3781" x="3041650" y="1276350"/>
          <p14:tracePt t="3782" x="3154363" y="1276350"/>
          <p14:tracePt t="3798" x="3292475" y="1289050"/>
          <p14:tracePt t="3815" x="3405188" y="1314450"/>
          <p14:tracePt t="3832" x="3505200" y="1327150"/>
          <p14:tracePt t="3832" x="3605213" y="1339850"/>
          <p14:tracePt t="3848" x="3692525" y="1350963"/>
          <p14:tracePt t="3865" x="3756025" y="1350963"/>
          <p14:tracePt t="3882" x="3805238" y="1363663"/>
          <p14:tracePt t="3898" x="3830638" y="1376363"/>
          <p14:tracePt t="3899" x="3856038" y="1389063"/>
          <p14:tracePt t="4207" x="3879850" y="1389063"/>
          <p14:tracePt t="4217" x="3930650" y="1389063"/>
          <p14:tracePt t="4228" x="3992563" y="1401763"/>
          <p14:tracePt t="4241" x="4092575" y="1401763"/>
          <p14:tracePt t="4254" x="4217988" y="1414463"/>
          <p14:tracePt t="4266" x="4394200" y="1414463"/>
          <p14:tracePt t="4282" x="4594225" y="1414463"/>
          <p14:tracePt t="4299" x="4806950" y="1414463"/>
          <p14:tracePt t="4316" x="5006975" y="1414463"/>
          <p14:tracePt t="4332" x="5194300" y="1401763"/>
          <p14:tracePt t="4333" x="5345113" y="1401763"/>
          <p14:tracePt t="4349" x="5483225" y="1401763"/>
          <p14:tracePt t="4366" x="5595938" y="1401763"/>
          <p14:tracePt t="4382" x="5683250" y="1401763"/>
          <p14:tracePt t="4383" x="5732463" y="1401763"/>
          <p14:tracePt t="4399" x="5770563" y="1401763"/>
          <p14:tracePt t="4416" x="5783263" y="1401763"/>
          <p14:tracePt t="4432" x="5795963" y="1414463"/>
          <p14:tracePt t="4689" x="5808663" y="1414463"/>
          <p14:tracePt t="4703" x="5821363" y="1414463"/>
          <p14:tracePt t="4715" x="5870575" y="1427163"/>
          <p14:tracePt t="4728" x="5983288" y="1439863"/>
          <p14:tracePt t="4741" x="6134100" y="1450975"/>
          <p14:tracePt t="4754" x="6308725" y="1463675"/>
          <p14:tracePt t="4766" x="6546850" y="1489075"/>
          <p14:tracePt t="4783" x="6797675" y="1514475"/>
          <p14:tracePt t="4800" x="7072313" y="1527175"/>
          <p14:tracePt t="4816" x="7323138" y="1527175"/>
          <p14:tracePt t="4819" x="7535863" y="1539875"/>
          <p14:tracePt t="4833" x="7697788" y="1539875"/>
          <p14:tracePt t="4850" x="7835900" y="1539875"/>
          <p14:tracePt t="4866" x="7948613" y="1527175"/>
          <p14:tracePt t="4883" x="8035925" y="1514475"/>
          <p14:tracePt t="4885" x="8110538" y="1501775"/>
          <p14:tracePt t="4900" x="8161338" y="1489075"/>
          <p14:tracePt t="4916" x="8199438" y="1489075"/>
          <p14:tracePt t="4933" x="8235950" y="1489075"/>
          <p14:tracePt t="4950" x="8261350" y="1476375"/>
          <p14:tracePt t="4950" x="8286750" y="1476375"/>
          <p14:tracePt t="4966" x="8312150" y="1463675"/>
          <p14:tracePt t="4983" x="8324850" y="1463675"/>
          <p14:tracePt t="5000" x="8335963" y="1463675"/>
          <p14:tracePt t="5000" x="8348663" y="1463675"/>
          <p14:tracePt t="5024" x="8361363" y="1463675"/>
          <p14:tracePt t="5076" x="8374063" y="1463675"/>
          <p14:tracePt t="5244" x="8361363" y="1463675"/>
          <p14:tracePt t="5257" x="8335963" y="1463675"/>
          <p14:tracePt t="5271" x="8299450" y="1463675"/>
          <p14:tracePt t="5282" x="8261350" y="1463675"/>
          <p14:tracePt t="5296" x="8223250" y="1463675"/>
          <p14:tracePt t="5308" x="8174038" y="1463675"/>
          <p14:tracePt t="5321" x="8110538" y="1463675"/>
          <p14:tracePt t="5335" x="8061325" y="1463675"/>
          <p14:tracePt t="5350" x="7986713" y="1476375"/>
          <p14:tracePt t="5367" x="7923213" y="1489075"/>
          <p14:tracePt t="5384" x="7835900" y="1501775"/>
          <p14:tracePt t="5386" x="7748588" y="1514475"/>
          <p14:tracePt t="5400" x="7648575" y="1527175"/>
          <p14:tracePt t="5417" x="7523163" y="1539875"/>
          <p14:tracePt t="5434" x="7372350" y="1563688"/>
          <p14:tracePt t="5450" x="7185025" y="1589088"/>
          <p14:tracePt t="5452" x="6934200" y="1627188"/>
          <p14:tracePt t="5467" x="6608763" y="1689100"/>
          <p14:tracePt t="5484" x="6208713" y="1752600"/>
          <p14:tracePt t="5500" x="5821363" y="1789113"/>
          <p14:tracePt t="5502" x="5470525" y="1827213"/>
          <p14:tracePt t="5517" x="5257800" y="1839913"/>
          <p14:tracePt t="5534" x="5106988" y="1839913"/>
          <p14:tracePt t="5761" x="5106988" y="1865313"/>
          <p14:tracePt t="5772" x="5094288" y="1876425"/>
          <p14:tracePt t="5782" x="5057775" y="1914525"/>
          <p14:tracePt t="5794" x="4956175" y="1965325"/>
          <p14:tracePt t="5806" x="4819650" y="2027238"/>
          <p14:tracePt t="5821" x="4594225" y="2101850"/>
          <p14:tracePt t="5834" x="4217988" y="2227263"/>
          <p14:tracePt t="5851" x="3805238" y="2365375"/>
          <p14:tracePt t="5868" x="3367088" y="2490788"/>
          <p14:tracePt t="5884" x="3003550" y="2578100"/>
          <p14:tracePt t="5885" x="2728913" y="2627313"/>
          <p14:tracePt t="5901" x="2565400" y="2640013"/>
          <p14:tracePt t="5918" x="2428875" y="2640013"/>
          <p14:tracePt t="5934" x="2316163" y="2640013"/>
          <p14:tracePt t="5937" x="2228850" y="2640013"/>
          <p14:tracePt t="5951" x="2165350" y="2640013"/>
          <p14:tracePt t="5968" x="2116138" y="2640013"/>
          <p14:tracePt t="5984" x="2065338" y="2640013"/>
          <p14:tracePt t="6001" x="2027238" y="2640013"/>
          <p14:tracePt t="6003" x="1978025" y="2640013"/>
          <p14:tracePt t="6018" x="1939925" y="2640013"/>
          <p14:tracePt t="6051" x="1914525" y="2627313"/>
          <p14:tracePt t="6052" x="1890713" y="2616200"/>
          <p14:tracePt t="6068" x="1865313" y="2616200"/>
          <p14:tracePt t="6085" x="1852613" y="2603500"/>
          <p14:tracePt t="6101" x="1839913" y="2603500"/>
          <p14:tracePt t="6118" x="1801813" y="2603500"/>
          <p14:tracePt t="6119" x="1778000" y="2603500"/>
          <p14:tracePt t="6135" x="1727200" y="2590800"/>
          <p14:tracePt t="6151" x="1689100" y="2590800"/>
          <p14:tracePt t="6168" x="1652588" y="2578100"/>
          <p14:tracePt t="6170" x="1614488" y="2565400"/>
          <p14:tracePt t="6185" x="1601788" y="2565400"/>
          <p14:tracePt t="6201" x="1589088" y="2540000"/>
          <p14:tracePt t="6218" x="1565275" y="2527300"/>
          <p14:tracePt t="6221" x="1552575" y="2503488"/>
          <p14:tracePt t="6235" x="1527175" y="2490788"/>
          <p14:tracePt t="6252" x="1527175" y="2478088"/>
          <p14:tracePt t="6268" x="1514475" y="2478088"/>
          <p14:tracePt t="6285" x="1514475" y="2465388"/>
          <p14:tracePt t="6336" x="1514475" y="2452688"/>
          <p14:tracePt t="6375" x="1527175" y="2452688"/>
          <p14:tracePt t="6388" x="1539875" y="2452688"/>
          <p14:tracePt t="6401" x="1552575" y="2452688"/>
          <p14:tracePt t="6414" x="1577975" y="2452688"/>
          <p14:tracePt t="6426" x="1589088" y="2452688"/>
          <p14:tracePt t="6440" x="1601788" y="2452688"/>
          <p14:tracePt t="6453" x="1627188" y="2452688"/>
          <p14:tracePt t="6468" x="1652588" y="2452688"/>
          <p14:tracePt t="6485" x="1689100" y="2452688"/>
          <p14:tracePt t="6502" x="1727200" y="2452688"/>
          <p14:tracePt t="6505" x="1765300" y="2452688"/>
          <p14:tracePt t="6518" x="1801813" y="2452688"/>
          <p14:tracePt t="6535" x="1852613" y="2452688"/>
          <p14:tracePt t="6552" x="1914525" y="2452688"/>
          <p14:tracePt t="6569" x="1965325" y="2452688"/>
          <p14:tracePt t="6570" x="2014538" y="2452688"/>
          <p14:tracePt t="6585" x="2065338" y="2465388"/>
          <p14:tracePt t="6602" x="2103438" y="2478088"/>
          <p14:tracePt t="6619" x="2139950" y="2478088"/>
          <p14:tracePt t="6621" x="2178050" y="2478088"/>
          <p14:tracePt t="6635" x="2190750" y="2490788"/>
          <p14:tracePt t="6652" x="2203450" y="2490788"/>
          <p14:tracePt t="6669" x="2216150" y="2490788"/>
          <p14:tracePt t="6685" x="2228850" y="2490788"/>
          <p14:tracePt t="6719" x="2239963" y="2490788"/>
          <p14:tracePt t="6736" x="2239963" y="2503488"/>
          <p14:tracePt t="6752" x="2252663" y="2503488"/>
          <p14:tracePt t="6775" x="2265363" y="2516188"/>
          <p14:tracePt t="6801" x="2278063" y="2516188"/>
          <p14:tracePt t="6814" x="2290763" y="2516188"/>
          <p14:tracePt t="6852" x="2303463" y="2516188"/>
          <p14:tracePt t="6879" x="2303463" y="2527300"/>
          <p14:tracePt t="6917" x="2316163" y="2527300"/>
          <p14:tracePt t="6943" x="2316163" y="2540000"/>
          <p14:tracePt t="6968" x="2328863" y="2540000"/>
          <p14:tracePt t="6982" x="2339975" y="2540000"/>
          <p14:tracePt t="7020" x="2352675" y="2540000"/>
          <p14:tracePt t="7059" x="2352675" y="2552700"/>
          <p14:tracePt t="7084" x="2365375" y="2552700"/>
          <p14:tracePt t="7098" x="2378075" y="2552700"/>
          <p14:tracePt t="7111" x="2390775" y="2552700"/>
          <p14:tracePt t="7123" x="2416175" y="2552700"/>
          <p14:tracePt t="7137" x="2452688" y="2552700"/>
          <p14:tracePt t="7153" x="2478088" y="2552700"/>
          <p14:tracePt t="7169" x="2503488" y="2552700"/>
          <p14:tracePt t="7186" x="2541588" y="2552700"/>
          <p14:tracePt t="7203" x="2565400" y="2552700"/>
          <p14:tracePt t="7203" x="2590800" y="2552700"/>
          <p14:tracePt t="7220" x="2616200" y="2552700"/>
          <p14:tracePt t="7236" x="2641600" y="2552700"/>
          <p14:tracePt t="7253" x="2678113" y="2552700"/>
          <p14:tracePt t="7254" x="2703513" y="2552700"/>
          <p14:tracePt t="7270" x="2716213" y="2552700"/>
          <p14:tracePt t="7286" x="2728913" y="2565400"/>
          <p14:tracePt t="7303" x="2754313" y="2565400"/>
          <p14:tracePt t="7320" x="2767013" y="2565400"/>
          <p14:tracePt t="7336" x="2767013" y="2578100"/>
          <p14:tracePt t="7612" x="2778125" y="2578100"/>
          <p14:tracePt t="7624" x="2816225" y="2578100"/>
          <p14:tracePt t="7638" x="2890838" y="2578100"/>
          <p14:tracePt t="7651" x="2992438" y="2578100"/>
          <p14:tracePt t="7662" x="3103563" y="2578100"/>
          <p14:tracePt t="7676" x="3228975" y="2578100"/>
          <p14:tracePt t="7690" x="3367088" y="2565400"/>
          <p14:tracePt t="7703" x="3479800" y="2527300"/>
          <p14:tracePt t="7720" x="3605213" y="2503488"/>
          <p14:tracePt t="7737" x="3717925" y="2478088"/>
          <p14:tracePt t="7754" x="3817938" y="2465388"/>
          <p14:tracePt t="7754" x="3930650" y="2452688"/>
          <p14:tracePt t="7770" x="4030663" y="2439988"/>
          <p14:tracePt t="7787" x="4117975" y="2427288"/>
          <p14:tracePt t="7804" x="4205288" y="2414588"/>
          <p14:tracePt t="7805" x="4268788" y="2414588"/>
          <p14:tracePt t="7820" x="4318000" y="2414588"/>
          <p14:tracePt t="7837" x="4368800" y="2414588"/>
          <p14:tracePt t="7854" x="4406900" y="2414588"/>
          <p14:tracePt t="7856" x="4443413" y="2414588"/>
          <p14:tracePt t="7870" x="4481513" y="2414588"/>
          <p14:tracePt t="7887" x="4530725" y="2414588"/>
          <p14:tracePt t="7904" x="4594225" y="2427288"/>
          <p14:tracePt t="7920" x="4643438" y="2427288"/>
          <p14:tracePt t="7922" x="4706938" y="2427288"/>
          <p14:tracePt t="7937" x="4768850" y="2439988"/>
          <p14:tracePt t="7954" x="4819650" y="2439988"/>
          <p14:tracePt t="7971" x="4868863" y="2439988"/>
          <p14:tracePt t="7987" x="4919663" y="2439988"/>
          <p14:tracePt t="7988" x="4956175" y="2439988"/>
          <p14:tracePt t="8004" x="4994275" y="2439988"/>
          <p14:tracePt t="8021" x="5006975" y="2439988"/>
          <p14:tracePt t="8037" x="5019675" y="2439988"/>
          <p14:tracePt t="8054" x="5032375" y="2439988"/>
          <p14:tracePt t="8366" x="5045075" y="2439988"/>
          <p14:tracePt t="8378" x="5106988" y="2452688"/>
          <p14:tracePt t="8391" x="5181600" y="2465388"/>
          <p14:tracePt t="8405" x="5281613" y="2465388"/>
          <p14:tracePt t="8417" x="5407025" y="2478088"/>
          <p14:tracePt t="8430" x="5519738" y="2478088"/>
          <p14:tracePt t="8444" x="5645150" y="2478088"/>
          <p14:tracePt t="8455" x="5757863" y="2490788"/>
          <p14:tracePt t="8471" x="5857875" y="2490788"/>
          <p14:tracePt t="8488" x="5945188" y="2490788"/>
          <p14:tracePt t="8505" x="6008688" y="2490788"/>
          <p14:tracePt t="8521" x="6045200" y="2490788"/>
          <p14:tracePt t="8522" x="6083300" y="2490788"/>
          <p14:tracePt t="8538" x="6108700" y="2490788"/>
          <p14:tracePt t="8555" x="6134100" y="2490788"/>
          <p14:tracePt t="8571" x="6157913" y="2490788"/>
          <p14:tracePt t="8572" x="6170613" y="2490788"/>
          <p14:tracePt t="8588" x="6183313" y="2490788"/>
          <p14:tracePt t="8605" x="6208713" y="2490788"/>
          <p14:tracePt t="8621" x="6221413" y="2490788"/>
          <p14:tracePt t="8638" x="6259513" y="2503488"/>
          <p14:tracePt t="8639" x="6283325" y="2503488"/>
          <p14:tracePt t="8655" x="6308725" y="2503488"/>
          <p14:tracePt t="8672" x="6334125" y="2503488"/>
          <p14:tracePt t="8688" x="6359525" y="2503488"/>
          <p14:tracePt t="8689" x="6383338" y="2516188"/>
          <p14:tracePt t="8705" x="6396038" y="2516188"/>
          <p14:tracePt t="8722" x="6408738" y="2516188"/>
          <p14:tracePt t="8738" x="6408738" y="2527300"/>
          <p14:tracePt t="8742" x="6421438" y="2527300"/>
          <p14:tracePt t="9073" x="6459538" y="2527300"/>
          <p14:tracePt t="9084" x="6521450" y="2527300"/>
          <p14:tracePt t="9095" x="6621463" y="2516188"/>
          <p14:tracePt t="9108" x="6746875" y="2516188"/>
          <p14:tracePt t="9122" x="6897688" y="2516188"/>
          <p14:tracePt t="9139" x="7034213" y="2516188"/>
          <p14:tracePt t="9155" x="7172325" y="2516188"/>
          <p14:tracePt t="9172" x="7297738" y="2527300"/>
          <p14:tracePt t="9173" x="7397750" y="2527300"/>
          <p14:tracePt t="9189" x="7472363" y="2527300"/>
          <p14:tracePt t="9206" x="7523163" y="2527300"/>
          <p14:tracePt t="9222" x="7561263" y="2527300"/>
          <p14:tracePt t="9223" x="7597775" y="2527300"/>
          <p14:tracePt t="9250" x="7610475" y="2527300"/>
          <p14:tracePt t="9262" x="7610475" y="2540000"/>
          <p14:tracePt t="9288" x="7623175" y="2540000"/>
          <p14:tracePt t="9301" x="7623175" y="2552700"/>
          <p14:tracePt t="9327" x="7623175" y="2565400"/>
          <p14:tracePt t="9738" x="7635875" y="2565400"/>
          <p14:tracePt t="9764" x="7648575" y="2565400"/>
          <p14:tracePt t="9828" x="7661275" y="2565400"/>
          <p14:tracePt t="9855" x="7673975" y="2565400"/>
          <p14:tracePt t="9867" x="7697788" y="2565400"/>
          <p14:tracePt t="9880" x="7710488" y="2565400"/>
          <p14:tracePt t="9894" x="7735888" y="2552700"/>
          <p14:tracePt t="9907" x="7748588" y="2540000"/>
          <p14:tracePt t="9923" x="7761288" y="2540000"/>
          <p14:tracePt t="9940" x="7785100" y="2527300"/>
          <p14:tracePt t="9957" x="7797800" y="2516188"/>
          <p14:tracePt t="9958" x="7810500" y="2516188"/>
          <p14:tracePt t="9973" x="7835900" y="2516188"/>
          <p14:tracePt t="9990" x="7848600" y="2516188"/>
          <p14:tracePt t="10007" x="7861300" y="2516188"/>
          <p14:tracePt t="10023" x="7886700" y="2503488"/>
          <p14:tracePt t="10024" x="7897813" y="2503488"/>
          <p14:tracePt t="10040" x="7910513" y="2503488"/>
          <p14:tracePt t="10057" x="7923213" y="2503488"/>
          <p14:tracePt t="10073" x="7948613" y="2503488"/>
          <p14:tracePt t="10074" x="7961313" y="2503488"/>
          <p14:tracePt t="10090" x="7986713" y="2503488"/>
          <p14:tracePt t="10107" x="8010525" y="2503488"/>
          <p14:tracePt t="10124" x="8048625" y="2503488"/>
          <p14:tracePt t="10140" x="8086725" y="2503488"/>
          <p14:tracePt t="10141" x="8110538" y="2503488"/>
          <p14:tracePt t="10158" x="8135938" y="2503488"/>
          <p14:tracePt t="10174" x="8174038" y="2503488"/>
          <p14:tracePt t="10190" x="8199438" y="2503488"/>
          <p14:tracePt t="10191" x="8235950" y="2503488"/>
          <p14:tracePt t="10207" x="8274050" y="2516188"/>
          <p14:tracePt t="10224" x="8312150" y="2516188"/>
          <p14:tracePt t="10240" x="8361363" y="2516188"/>
          <p14:tracePt t="10241" x="8399463" y="2516188"/>
          <p14:tracePt t="10257" x="8435975" y="2516188"/>
          <p14:tracePt t="10274" x="8474075" y="2527300"/>
          <p14:tracePt t="10290" x="8524875" y="2527300"/>
          <p14:tracePt t="10294" x="8574088" y="2527300"/>
          <p14:tracePt t="10307" x="8624888" y="2527300"/>
          <p14:tracePt t="10324" x="8661400" y="2527300"/>
          <p14:tracePt t="10340" x="8699500" y="2527300"/>
          <p14:tracePt t="10357" x="8737600" y="2527300"/>
          <p14:tracePt t="10358" x="8763000" y="2527300"/>
          <p14:tracePt t="10374" x="8799513" y="2527300"/>
          <p14:tracePt t="10391" x="8824913" y="2527300"/>
          <p14:tracePt t="10407" x="8850313" y="2527300"/>
          <p14:tracePt t="10424" x="8874125" y="2527300"/>
          <p14:tracePt t="10426" x="8899525" y="2527300"/>
          <p14:tracePt t="10441" x="8924925" y="2527300"/>
          <p14:tracePt t="10457" x="8937625" y="2516188"/>
          <p14:tracePt t="10474" x="8950325" y="2516188"/>
          <p14:tracePt t="10476" x="8963025" y="2516188"/>
          <p14:tracePt t="10507" x="8975725" y="2516188"/>
          <p14:tracePt t="10654" x="8975725" y="2503488"/>
          <p14:tracePt t="10901" x="8975725" y="2516188"/>
          <p14:tracePt t="10912" x="8975725" y="2527300"/>
          <p14:tracePt t="10922" x="8975725" y="2540000"/>
          <p14:tracePt t="10948" x="8950325" y="2552700"/>
          <p14:tracePt t="10961" x="8899525" y="2565400"/>
          <p14:tracePt t="10973" x="8812213" y="2578100"/>
          <p14:tracePt t="10986" x="8686800" y="2578100"/>
          <p14:tracePt t="10998" x="8474075" y="2590800"/>
          <p14:tracePt t="11013" x="8161338" y="2603500"/>
          <p14:tracePt t="11027" x="7685088" y="2627313"/>
          <p14:tracePt t="11041" x="7097713" y="2652713"/>
          <p14:tracePt t="11058" x="6483350" y="2678113"/>
          <p14:tracePt t="11075" x="5870575" y="2703513"/>
          <p14:tracePt t="11076" x="5257800" y="2703513"/>
          <p14:tracePt t="11091" x="4681538" y="2703513"/>
          <p14:tracePt t="11108" x="4143375" y="2703513"/>
          <p14:tracePt t="11125" x="3692525" y="2703513"/>
          <p14:tracePt t="11142" x="3292475" y="2703513"/>
          <p14:tracePt t="11142" x="2941638" y="2716213"/>
          <p14:tracePt t="11158" x="2703513" y="2716213"/>
          <p14:tracePt t="11175" x="2490788" y="2728913"/>
          <p14:tracePt t="11192" x="2316163" y="2728913"/>
          <p14:tracePt t="11193" x="2190750" y="2740025"/>
          <p14:tracePt t="11208" x="2065338" y="2740025"/>
          <p14:tracePt t="11225" x="1952625" y="2740025"/>
          <p14:tracePt t="11242" x="1852613" y="2740025"/>
          <p14:tracePt t="11244" x="1752600" y="2740025"/>
          <p14:tracePt t="11258" x="1665288" y="2740025"/>
          <p14:tracePt t="11275" x="1577975" y="2740025"/>
          <p14:tracePt t="11292" x="1489075" y="2728913"/>
          <p14:tracePt t="11308" x="1427163" y="2728913"/>
          <p14:tracePt t="11311" x="1376363" y="2728913"/>
          <p14:tracePt t="11325" x="1327150" y="2716213"/>
          <p14:tracePt t="11342" x="1289050" y="2703513"/>
          <p14:tracePt t="11359" x="1252538" y="2690813"/>
          <p14:tracePt t="11360" x="1227138" y="2690813"/>
          <p14:tracePt t="11375" x="1214438" y="2678113"/>
          <p14:tracePt t="11392" x="1201738" y="2665413"/>
          <p14:tracePt t="11425" x="1189038" y="2665413"/>
          <p14:tracePt t="11476" x="1201738" y="2665413"/>
          <p14:tracePt t="11489" x="1227138" y="2678113"/>
          <p14:tracePt t="11501" x="1239838" y="2690813"/>
          <p14:tracePt t="11514" x="1263650" y="2716213"/>
          <p14:tracePt t="11528" x="1301750" y="2716213"/>
          <p14:tracePt t="11542" x="1327150" y="2728913"/>
          <p14:tracePt t="11559" x="1363663" y="2740025"/>
          <p14:tracePt t="11575" x="1389063" y="2740025"/>
          <p14:tracePt t="11592" x="1427163" y="2752725"/>
          <p14:tracePt t="11593" x="1465263" y="2765425"/>
          <p14:tracePt t="11609" x="1501775" y="2778125"/>
          <p14:tracePt t="11626" x="1565275" y="2790825"/>
          <p14:tracePt t="11642" x="1614488" y="2803525"/>
          <p14:tracePt t="11643" x="1665288" y="2803525"/>
          <p14:tracePt t="11659" x="1727200" y="2803525"/>
          <p14:tracePt t="11676" x="1778000" y="2803525"/>
          <p14:tracePt t="11692" x="1827213" y="2816225"/>
          <p14:tracePt t="11693" x="1878013" y="2816225"/>
          <p14:tracePt t="11709" x="1927225" y="2828925"/>
          <p14:tracePt t="11726" x="1965325" y="2828925"/>
          <p14:tracePt t="11742" x="2003425" y="2840038"/>
          <p14:tracePt t="11759" x="2027238" y="2840038"/>
          <p14:tracePt t="11760" x="2039938" y="2840038"/>
          <p14:tracePt t="11776" x="2065338" y="2840038"/>
          <p14:tracePt t="11792" x="2078038" y="2840038"/>
          <p14:tracePt t="11809" x="2103438" y="2840038"/>
          <p14:tracePt t="11826" x="2127250" y="2840038"/>
          <p14:tracePt t="11843" x="2139950" y="2840038"/>
          <p14:tracePt t="11859" x="2152650" y="2840038"/>
          <p14:tracePt t="11862" x="2178050" y="2840038"/>
          <p14:tracePt t="11876" x="2203450" y="2840038"/>
          <p14:tracePt t="11893" x="2239963" y="2840038"/>
          <p14:tracePt t="11909" x="2265363" y="2840038"/>
          <p14:tracePt t="11926" x="2303463" y="2840038"/>
          <p14:tracePt t="11927" x="2339975" y="2828925"/>
          <p14:tracePt t="11943" x="2378075" y="2828925"/>
          <p14:tracePt t="11959" x="2428875" y="2828925"/>
          <p14:tracePt t="11976" x="2465388" y="2828925"/>
          <p14:tracePt t="11977" x="2503488" y="2828925"/>
          <p14:tracePt t="11993" x="2528888" y="2828925"/>
          <p14:tracePt t="12009" x="2554288" y="2828925"/>
          <p14:tracePt t="12026" x="2578100" y="2828925"/>
          <p14:tracePt t="12060" x="2616200" y="2828925"/>
          <p14:tracePt t="12060" x="2628900" y="2828925"/>
          <p14:tracePt t="12076" x="2641600" y="2828925"/>
          <p14:tracePt t="12093" x="2667000" y="2828925"/>
          <p14:tracePt t="12094" x="2690813" y="2816225"/>
          <p14:tracePt t="12110" x="2703513" y="2816225"/>
          <p14:tracePt t="12126" x="2728913" y="2816225"/>
          <p14:tracePt t="12143" x="2754313" y="2816225"/>
          <p14:tracePt t="12160" x="2778125" y="2816225"/>
          <p14:tracePt t="12160" x="2790825" y="2816225"/>
          <p14:tracePt t="12176" x="2803525" y="2816225"/>
          <p14:tracePt t="12193" x="2816225" y="2816225"/>
          <p14:tracePt t="12222" x="2828925" y="2816225"/>
          <p14:tracePt t="12287" x="2841625" y="2816225"/>
          <p14:tracePt t="12631" x="2879725" y="2816225"/>
          <p14:tracePt t="12644" x="2916238" y="2803525"/>
          <p14:tracePt t="12656" x="2967038" y="2790825"/>
          <p14:tracePt t="12670" x="3041650" y="2790825"/>
          <p14:tracePt t="12683" x="3128963" y="2778125"/>
          <p14:tracePt t="12695" x="3228975" y="2778125"/>
          <p14:tracePt t="12710" x="3328988" y="2778125"/>
          <p14:tracePt t="12727" x="3429000" y="2778125"/>
          <p14:tracePt t="12744" x="3530600" y="2778125"/>
          <p14:tracePt t="12761" x="3630613" y="2778125"/>
          <p14:tracePt t="12761" x="3717925" y="2778125"/>
          <p14:tracePt t="12777" x="3805238" y="2790825"/>
          <p14:tracePt t="12794" x="3867150" y="2790825"/>
          <p14:tracePt t="12811" x="3917950" y="2803525"/>
          <p14:tracePt t="12811" x="3956050" y="2803525"/>
          <p14:tracePt t="12827" x="3979863" y="2816225"/>
          <p14:tracePt t="12844" x="4017963" y="2816225"/>
          <p14:tracePt t="12861" x="4068763" y="2828925"/>
          <p14:tracePt t="12877" x="4105275" y="2828925"/>
          <p14:tracePt t="12878" x="4156075" y="2840038"/>
          <p14:tracePt t="12894" x="4192588" y="2840038"/>
          <p14:tracePt t="12911" x="4230688" y="2852738"/>
          <p14:tracePt t="12927" x="4268788" y="2852738"/>
          <p14:tracePt t="12928" x="4305300" y="2865438"/>
          <p14:tracePt t="12944" x="4343400" y="2865438"/>
          <p14:tracePt t="12961" x="4381500" y="2865438"/>
          <p14:tracePt t="12978" x="4406900" y="2865438"/>
          <p14:tracePt t="12978" x="4418013" y="2878138"/>
          <p14:tracePt t="12994" x="4443413" y="2878138"/>
          <p14:tracePt t="13011" x="4456113" y="2878138"/>
          <p14:tracePt t="13027" x="4468813" y="2878138"/>
          <p14:tracePt t="13045" x="4506913" y="2878138"/>
          <p14:tracePt t="13061" x="4518025" y="2878138"/>
          <p14:tracePt t="13078" x="4530725" y="2878138"/>
          <p14:tracePt t="13094" x="4556125" y="2890838"/>
          <p14:tracePt t="13096" x="4581525" y="2890838"/>
          <p14:tracePt t="13111" x="4606925" y="2890838"/>
          <p14:tracePt t="13128" x="4630738" y="2890838"/>
          <p14:tracePt t="13144" x="4656138" y="2890838"/>
          <p14:tracePt t="13161" x="4694238" y="2890838"/>
          <p14:tracePt t="13162" x="4732338" y="2890838"/>
          <p14:tracePt t="13178" x="4781550" y="2890838"/>
          <p14:tracePt t="13194" x="4819650" y="2890838"/>
          <p14:tracePt t="13211" x="4856163" y="2890838"/>
          <p14:tracePt t="13212" x="4881563" y="2890838"/>
          <p14:tracePt t="13228" x="4906963" y="2890838"/>
          <p14:tracePt t="13244" x="4919663" y="2890838"/>
          <p14:tracePt t="13261" x="4932363" y="2890838"/>
          <p14:tracePt t="13278" x="4945063" y="2890838"/>
          <p14:tracePt t="13301" x="4956175" y="2890838"/>
          <p14:tracePt t="13315" x="4981575" y="2903538"/>
          <p14:tracePt t="13328" x="5006975" y="2903538"/>
          <p14:tracePt t="13345" x="5045075" y="2903538"/>
          <p14:tracePt t="13361" x="5081588" y="2903538"/>
          <p14:tracePt t="13378" x="5119688" y="2903538"/>
          <p14:tracePt t="13381" x="5170488" y="2903538"/>
          <p14:tracePt t="13395" x="5207000" y="2903538"/>
          <p14:tracePt t="13411" x="5257800" y="2916238"/>
          <p14:tracePt t="13428" x="5294313" y="2916238"/>
          <p14:tracePt t="13430" x="5332413" y="2916238"/>
          <p14:tracePt t="13445" x="5370513" y="2916238"/>
          <p14:tracePt t="13461" x="5394325" y="2916238"/>
          <p14:tracePt t="13478" x="5419725" y="2916238"/>
          <p14:tracePt t="13495" x="5432425" y="2916238"/>
          <p14:tracePt t="13511" x="5445125" y="2916238"/>
          <p14:tracePt t="13528" x="5457825" y="2916238"/>
          <p14:tracePt t="13561" x="5470525" y="2916238"/>
          <p14:tracePt t="13585" x="5470525" y="2928938"/>
          <p14:tracePt t="13688" x="5457825" y="2916238"/>
          <p14:tracePt t="13702" x="5457825" y="2903538"/>
          <p14:tracePt t="14073" x="5483225" y="2890838"/>
          <p14:tracePt t="14084" x="5532438" y="2890838"/>
          <p14:tracePt t="14095" x="5595938" y="2878138"/>
          <p14:tracePt t="14110" x="5670550" y="2878138"/>
          <p14:tracePt t="14122" x="5757863" y="2865438"/>
          <p14:tracePt t="14134" x="5857875" y="2865438"/>
          <p14:tracePt t="14147" x="5983288" y="2865438"/>
          <p14:tracePt t="14162" x="6096000" y="2865438"/>
          <p14:tracePt t="14179" x="6208713" y="2878138"/>
          <p14:tracePt t="14196" x="6334125" y="2890838"/>
          <p14:tracePt t="14212" x="6446838" y="2890838"/>
          <p14:tracePt t="14213" x="6546850" y="2903538"/>
          <p14:tracePt t="14229" x="6646863" y="2916238"/>
          <p14:tracePt t="14246" x="6759575" y="2928938"/>
          <p14:tracePt t="14263" x="6846888" y="2941638"/>
          <p14:tracePt t="14263" x="6921500" y="2952750"/>
          <p14:tracePt t="14279" x="6997700" y="2965450"/>
          <p14:tracePt t="14296" x="7034213" y="2965450"/>
          <p14:tracePt t="14313" x="7072313" y="2978150"/>
          <p14:tracePt t="14329" x="7097713" y="2978150"/>
          <p14:tracePt t="14330" x="7123113" y="2990850"/>
          <p14:tracePt t="14346" x="7134225" y="2990850"/>
          <p14:tracePt t="14363" x="7146925" y="2990850"/>
          <p14:tracePt t="14392" x="7146925" y="3003550"/>
          <p14:tracePt t="14419" x="7159625" y="3003550"/>
          <p14:tracePt t="14457" x="7159625" y="3016250"/>
          <p14:tracePt t="14483" x="7159625" y="3028950"/>
          <p14:tracePt t="14573" x="7159625" y="3016250"/>
          <p14:tracePt t="14611" x="7172325" y="3016250"/>
          <p14:tracePt t="14625" x="7197725" y="3016250"/>
          <p14:tracePt t="14638" x="7235825" y="3016250"/>
          <p14:tracePt t="14650" x="7272338" y="3003550"/>
          <p14:tracePt t="14663" x="7310438" y="3003550"/>
          <p14:tracePt t="14680" x="7348538" y="3003550"/>
          <p14:tracePt t="14696" x="7385050" y="3003550"/>
          <p14:tracePt t="14713" x="7423150" y="3003550"/>
          <p14:tracePt t="14730" x="7472363" y="3003550"/>
          <p14:tracePt t="14730" x="7523163" y="3003550"/>
          <p14:tracePt t="14747" x="7572375" y="3003550"/>
          <p14:tracePt t="14763" x="7635875" y="3003550"/>
          <p14:tracePt t="14780" x="7697788" y="3003550"/>
          <p14:tracePt t="14781" x="7748588" y="3003550"/>
          <p14:tracePt t="14797" x="7797800" y="3003550"/>
          <p14:tracePt t="14813" x="7848600" y="3003550"/>
          <p14:tracePt t="14830" x="7886700" y="3003550"/>
          <p14:tracePt t="14831" x="7923213" y="3016250"/>
          <p14:tracePt t="14847" x="7948613" y="3016250"/>
          <p14:tracePt t="14863" x="7974013" y="3016250"/>
          <p14:tracePt t="14882" x="7986713" y="3016250"/>
          <p14:tracePt t="14908" x="7999413" y="3016250"/>
          <p14:tracePt t="14921" x="7999413" y="3028950"/>
          <p14:tracePt t="15101" x="8010525" y="3028950"/>
          <p14:tracePt t="15114" x="8023225" y="3028950"/>
          <p14:tracePt t="15127" x="8035925" y="3016250"/>
          <p14:tracePt t="15140" x="8061325" y="3016250"/>
          <p14:tracePt t="15153" x="8099425" y="3003550"/>
          <p14:tracePt t="15166" x="8135938" y="3003550"/>
          <p14:tracePt t="15180" x="8174038" y="3003550"/>
          <p14:tracePt t="15197" x="8223250" y="3003550"/>
          <p14:tracePt t="15214" x="8274050" y="3003550"/>
          <p14:tracePt t="15230" x="8324850" y="3003550"/>
          <p14:tracePt t="15231" x="8374063" y="3003550"/>
          <p14:tracePt t="15247" x="8448675" y="3003550"/>
          <p14:tracePt t="15264" x="8524875" y="3016250"/>
          <p14:tracePt t="15281" x="8586788" y="3028950"/>
          <p14:tracePt t="15282" x="8661400" y="3041650"/>
          <p14:tracePt t="15297" x="8712200" y="3041650"/>
          <p14:tracePt t="15314" x="8763000" y="3041650"/>
          <p14:tracePt t="15331" x="8812213" y="3041650"/>
          <p14:tracePt t="15347" x="8850313" y="3041650"/>
          <p14:tracePt t="15348" x="8899525" y="3041650"/>
          <p14:tracePt t="15364" x="8937625" y="3041650"/>
          <p14:tracePt t="15381" x="8975725" y="3041650"/>
          <p14:tracePt t="15398" x="9012238" y="3041650"/>
          <p14:tracePt t="15398" x="9024938" y="3041650"/>
          <p14:tracePt t="15414" x="9050338" y="3041650"/>
          <p14:tracePt t="15436" x="9063038" y="3041650"/>
          <p14:tracePt t="15476" x="9075738" y="3041650"/>
          <p14:tracePt t="15488" x="9088438" y="3041650"/>
          <p14:tracePt t="15514" x="9099550" y="3041650"/>
          <p14:tracePt t="15526" x="9112250" y="3041650"/>
          <p14:tracePt t="15552" x="9124950" y="3041650"/>
          <p14:tracePt t="15566" x="9137650" y="3041650"/>
          <p14:tracePt t="15591" x="9137650" y="3028950"/>
          <p14:tracePt t="15772" x="9150350" y="3028950"/>
          <p14:tracePt t="15785" x="9150350" y="3041650"/>
          <p14:tracePt t="15849" x="9150350" y="3054350"/>
          <p14:tracePt t="15965" x="9137650" y="3054350"/>
          <p14:tracePt t="15978" x="9099550" y="3054350"/>
          <p14:tracePt t="15990" x="9050338" y="3041650"/>
          <p14:tracePt t="16002" x="8975725" y="3041650"/>
          <p14:tracePt t="16015" x="8874125" y="3041650"/>
          <p14:tracePt t="16033" x="8737600" y="3041650"/>
          <p14:tracePt t="16048" x="8586788" y="3041650"/>
          <p14:tracePt t="16065" x="8399463" y="3054350"/>
          <p14:tracePt t="16082" x="8199438" y="3078163"/>
          <p14:tracePt t="16082" x="7910513" y="3090863"/>
          <p14:tracePt t="16098" x="7597775" y="3116263"/>
          <p14:tracePt t="16115" x="7146925" y="3154363"/>
          <p14:tracePt t="16132" x="6621463" y="3203575"/>
          <p14:tracePt t="16133" x="6108700" y="3216275"/>
          <p14:tracePt t="16148" x="5532438" y="3241675"/>
          <p14:tracePt t="16165" x="4981575" y="3241675"/>
          <p14:tracePt t="16182" x="4506913" y="3241675"/>
          <p14:tracePt t="16184" x="4105275" y="3241675"/>
          <p14:tracePt t="16198" x="3756025" y="3241675"/>
          <p14:tracePt t="16215" x="3492500" y="3203575"/>
          <p14:tracePt t="16232" x="3292475" y="3154363"/>
          <p14:tracePt t="16234" x="3128963" y="3128963"/>
          <p14:tracePt t="16249" x="2954338" y="3090863"/>
          <p14:tracePt t="16265" x="2790825" y="3054350"/>
          <p14:tracePt t="16282" x="2578100" y="3028950"/>
          <p14:tracePt t="16299" x="2365375" y="3016250"/>
          <p14:tracePt t="16300" x="2152650" y="3003550"/>
          <p14:tracePt t="16315" x="1927225" y="2978150"/>
          <p14:tracePt t="16332" x="1752600" y="2965450"/>
          <p14:tracePt t="16349" x="1565275" y="2952750"/>
          <p14:tracePt t="16351" x="1414463" y="2941638"/>
          <p14:tracePt t="16365" x="1263650" y="2928938"/>
          <p14:tracePt t="16382" x="1114425" y="2928938"/>
          <p14:tracePt t="16399" x="976313" y="2916238"/>
          <p14:tracePt t="16416" x="863600" y="2916238"/>
          <p14:tracePt t="16417" x="750888" y="2916238"/>
          <p14:tracePt t="16432" x="663575" y="2903538"/>
          <p14:tracePt t="16449" x="576263" y="2903538"/>
          <p14:tracePt t="16466" x="525463" y="2890838"/>
          <p14:tracePt t="16467" x="488950" y="2890838"/>
          <p14:tracePt t="16482" x="463550" y="2878138"/>
          <p14:tracePt t="16499" x="438150" y="2878138"/>
          <p14:tracePt t="16532" x="425450" y="2878138"/>
          <p14:tracePt t="16608" x="438150" y="2878138"/>
          <p14:tracePt t="16620" x="463550" y="2878138"/>
          <p14:tracePt t="16633" x="488950" y="2890838"/>
          <p14:tracePt t="16647" x="525463" y="2903538"/>
          <p14:tracePt t="16659" x="563563" y="2903538"/>
          <p14:tracePt t="16672" x="600075" y="2903538"/>
          <p14:tracePt t="16686" x="650875" y="2903538"/>
          <p14:tracePt t="16699" x="701675" y="2916238"/>
          <p14:tracePt t="16716" x="763588" y="2916238"/>
          <p14:tracePt t="16733" x="825500" y="2916238"/>
          <p14:tracePt t="16749" x="889000" y="2916238"/>
          <p14:tracePt t="16750" x="963613" y="2928938"/>
          <p14:tracePt t="16766" x="1050925" y="2928938"/>
          <p14:tracePt t="16783" x="1150938" y="2928938"/>
          <p14:tracePt t="16799" x="1263650" y="2928938"/>
          <p14:tracePt t="16800" x="1376363" y="2941638"/>
          <p14:tracePt t="16816" x="1501775" y="2941638"/>
          <p14:tracePt t="16833" x="1614488" y="2952750"/>
          <p14:tracePt t="16849" x="1739900" y="2952750"/>
          <p14:tracePt t="16866" x="1839913" y="2952750"/>
          <p14:tracePt t="16867" x="1939925" y="2952750"/>
          <p14:tracePt t="16883" x="2039938" y="2952750"/>
          <p14:tracePt t="16900" x="2116138" y="2952750"/>
          <p14:tracePt t="16916" x="2203450" y="2952750"/>
          <p14:tracePt t="16917" x="2290763" y="2952750"/>
          <p14:tracePt t="16933" x="2339975" y="2952750"/>
          <p14:tracePt t="16950" x="2378075" y="2952750"/>
          <p14:tracePt t="16966" x="2416175" y="2952750"/>
          <p14:tracePt t="16969" x="2441575" y="2952750"/>
          <p14:tracePt t="16983" x="2465388" y="2952750"/>
          <p14:tracePt t="17016" x="2478088" y="2952750"/>
          <p14:tracePt t="17136" x="2490788" y="2952750"/>
          <p14:tracePt t="17200" x="2503488" y="2965450"/>
          <p14:tracePt t="17317" x="2516188" y="2965450"/>
          <p14:tracePt t="17342" x="2528888" y="2965450"/>
          <p14:tracePt t="17445" x="2541588" y="2965450"/>
          <p14:tracePt t="17948" x="2554288" y="2965450"/>
          <p14:tracePt t="17960" x="2554288" y="2952750"/>
          <p14:tracePt t="17985" x="2565400" y="2952750"/>
          <p14:tracePt t="18011" x="2578100" y="2952750"/>
          <p14:tracePt t="18025" x="2590800" y="2952750"/>
          <p14:tracePt t="18038" x="2603500" y="2952750"/>
          <p14:tracePt t="18050" x="2628900" y="2952750"/>
          <p14:tracePt t="18063" x="2654300" y="2952750"/>
          <p14:tracePt t="18076" x="2690813" y="2941638"/>
          <p14:tracePt t="18089" x="2728913" y="2941638"/>
          <p14:tracePt t="18101" x="2767013" y="2941638"/>
          <p14:tracePt t="18118" x="2803525" y="2941638"/>
          <p14:tracePt t="18134" x="2841625" y="2941638"/>
          <p14:tracePt t="18151" x="2879725" y="2941638"/>
          <p14:tracePt t="18154" x="2916238" y="2941638"/>
          <p14:tracePt t="18168" x="2954338" y="2941638"/>
          <p14:tracePt t="18185" x="2992438" y="2941638"/>
          <p14:tracePt t="18201" x="3016250" y="2941638"/>
          <p14:tracePt t="18218" x="3041650" y="2941638"/>
          <p14:tracePt t="18219" x="3054350" y="2941638"/>
          <p14:tracePt t="18235" x="3067050" y="2941638"/>
          <p14:tracePt t="18251" x="3092450" y="2941638"/>
          <p14:tracePt t="18268" x="3092450" y="2928938"/>
          <p14:tracePt t="18270" x="3103563" y="2928938"/>
          <p14:tracePt t="19755" x="3116263" y="2928938"/>
          <p14:tracePt t="19767" x="3128963" y="2928938"/>
          <p14:tracePt t="19780" x="3154363" y="2928938"/>
          <p14:tracePt t="19793" x="3179763" y="2928938"/>
          <p14:tracePt t="19806" x="3216275" y="2928938"/>
          <p14:tracePt t="19820" x="3254375" y="2928938"/>
          <p14:tracePt t="19837" x="3292475" y="2928938"/>
          <p14:tracePt t="19853" x="3328988" y="2928938"/>
          <p14:tracePt t="19870" x="3367088" y="2928938"/>
          <p14:tracePt t="19871" x="3392488" y="2928938"/>
          <p14:tracePt t="19887" x="3429000" y="2916238"/>
          <p14:tracePt t="19904" x="3454400" y="2916238"/>
          <p14:tracePt t="19920" x="3492500" y="2903538"/>
          <p14:tracePt t="19921" x="3517900" y="2903538"/>
          <p14:tracePt t="19937" x="3541713" y="2903538"/>
          <p14:tracePt t="19954" x="3567113" y="2903538"/>
          <p14:tracePt t="19970" x="3592513" y="2903538"/>
          <p14:tracePt t="19987" x="3617913" y="2903538"/>
          <p14:tracePt t="19988" x="3643313" y="2903538"/>
          <p14:tracePt t="20004" x="3667125" y="2903538"/>
          <p14:tracePt t="20025" x="3679825" y="2903538"/>
          <p14:tracePt t="23714" x="3654425" y="2903538"/>
          <p14:tracePt t="23726" x="3630613" y="2903538"/>
          <p14:tracePt t="23739" x="3617913" y="2903538"/>
          <p14:tracePt t="23752" x="3605213" y="2903538"/>
          <p14:tracePt t="23764" x="3567113" y="2903538"/>
          <p14:tracePt t="23779" x="3530600" y="2916238"/>
          <p14:tracePt t="23792" x="3492500" y="2928938"/>
          <p14:tracePt t="23809" x="3441700" y="2941638"/>
          <p14:tracePt t="23826" x="3367088" y="2965450"/>
          <p14:tracePt t="23842" x="3292475" y="2978150"/>
          <p14:tracePt t="23843" x="3205163" y="3003550"/>
          <p14:tracePt t="23859" x="3116263" y="3028950"/>
          <p14:tracePt t="23876" x="3028950" y="3078163"/>
          <p14:tracePt t="23892" x="2928938" y="3116263"/>
          <p14:tracePt t="23895" x="2816225" y="3165475"/>
          <p14:tracePt t="23909" x="2716213" y="3228975"/>
          <p14:tracePt t="23926" x="2603500" y="3303588"/>
          <p14:tracePt t="23943" x="2490788" y="3367088"/>
          <p14:tracePt t="23959" x="2390775" y="3429000"/>
          <p14:tracePt t="23961" x="2303463" y="3503613"/>
          <p14:tracePt t="23976" x="2216150" y="3567113"/>
          <p14:tracePt t="23993" x="2165350" y="3629025"/>
          <p14:tracePt t="24009" x="2116138" y="3667125"/>
          <p14:tracePt t="24011" x="2090738" y="3692525"/>
          <p14:tracePt t="24029" x="2078038" y="3703638"/>
          <p14:tracePt t="24043" x="2065338" y="3716338"/>
          <p14:tracePt t="24076" x="2065338" y="3741738"/>
          <p14:tracePt t="24077" x="2065338" y="3754438"/>
          <p14:tracePt t="24093" x="2090738" y="3767138"/>
          <p14:tracePt t="24109" x="2116138" y="3792538"/>
          <p14:tracePt t="24126" x="2152650" y="3803650"/>
          <p14:tracePt t="24127" x="2190750" y="3803650"/>
          <p14:tracePt t="24143" x="2228850" y="3803650"/>
          <p14:tracePt t="24159" x="2265363" y="3803650"/>
          <p14:tracePt t="24176" x="2303463" y="3803650"/>
          <p14:tracePt t="24177" x="2339975" y="3803650"/>
          <p14:tracePt t="24193" x="2378075" y="3803650"/>
          <p14:tracePt t="24209" x="2416175" y="3803650"/>
          <p14:tracePt t="24226" x="2452688" y="3803650"/>
          <p14:tracePt t="24243" x="2490788" y="3803650"/>
          <p14:tracePt t="24244" x="2528888" y="3803650"/>
          <p14:tracePt t="24260" x="2565400" y="3803650"/>
          <p14:tracePt t="24276" x="2616200" y="3803650"/>
          <p14:tracePt t="24293" x="2667000" y="3803650"/>
          <p14:tracePt t="24294" x="2728913" y="3803650"/>
          <p14:tracePt t="24310" x="2778125" y="3792538"/>
          <p14:tracePt t="24326" x="2828925" y="3779838"/>
          <p14:tracePt t="24343" x="2890838" y="3779838"/>
          <p14:tracePt t="24360" x="2928938" y="3767138"/>
          <p14:tracePt t="24360" x="2967038" y="3754438"/>
          <p14:tracePt t="24376" x="3003550" y="3754438"/>
          <p14:tracePt t="24393" x="3041650" y="3741738"/>
          <p14:tracePt t="24410" x="3079750" y="3729038"/>
          <p14:tracePt t="24410" x="3116263" y="3716338"/>
          <p14:tracePt t="24426" x="3154363" y="3716338"/>
          <p14:tracePt t="24443" x="3179763" y="3703638"/>
          <p14:tracePt t="24460" x="3205163" y="3692525"/>
          <p14:tracePt t="24462" x="3216275" y="3692525"/>
          <p14:tracePt t="24477" x="3228975" y="3692525"/>
          <p14:tracePt t="24845" x="3241675" y="3679825"/>
          <p14:tracePt t="24855" x="3279775" y="3667125"/>
          <p14:tracePt t="24867" x="3367088" y="3654425"/>
          <p14:tracePt t="24880" x="3454400" y="3641725"/>
          <p14:tracePt t="24894" x="3567113" y="3629025"/>
          <p14:tracePt t="24910" x="3667125" y="3616325"/>
          <p14:tracePt t="24927" x="3767138" y="3603625"/>
          <p14:tracePt t="24944" x="3856038" y="3590925"/>
          <p14:tracePt t="24945" x="3930650" y="3579813"/>
          <p14:tracePt t="24961" x="3979863" y="3579813"/>
          <p14:tracePt t="24977" x="4030663" y="3567113"/>
          <p14:tracePt t="24994" x="4092575" y="3554413"/>
          <p14:tracePt t="24998" x="4130675" y="3554413"/>
          <p14:tracePt t="25011" x="4168775" y="3554413"/>
          <p14:tracePt t="25044" x="4192588" y="3554413"/>
          <p14:tracePt t="25045" x="4217988" y="3554413"/>
          <p14:tracePt t="25061" x="4243388" y="3554413"/>
          <p14:tracePt t="25062" x="4268788" y="3554413"/>
          <p14:tracePt t="25077" x="4281488" y="3554413"/>
          <p14:tracePt t="25094" x="4294188" y="3554413"/>
          <p14:tracePt t="25111" x="4305300" y="3554413"/>
          <p14:tracePt t="25127" x="4330700" y="3554413"/>
          <p14:tracePt t="25128" x="4356100" y="3554413"/>
          <p14:tracePt t="25144" x="4381500" y="3554413"/>
          <p14:tracePt t="25161" x="4406900" y="3554413"/>
          <p14:tracePt t="25177" x="4430713" y="3554413"/>
          <p14:tracePt t="25178" x="4456113" y="3554413"/>
          <p14:tracePt t="25194" x="4494213" y="3567113"/>
          <p14:tracePt t="25211" x="4518025" y="3579813"/>
          <p14:tracePt t="25228" x="4556125" y="3579813"/>
          <p14:tracePt t="25228" x="4594225" y="3590925"/>
          <p14:tracePt t="25244" x="4630738" y="3590925"/>
          <p14:tracePt t="25261" x="4668838" y="3603625"/>
          <p14:tracePt t="25278" x="4706938" y="3616325"/>
          <p14:tracePt t="25279" x="4732338" y="3616325"/>
          <p14:tracePt t="25294" x="4756150" y="3616325"/>
          <p14:tracePt t="25311" x="4794250" y="3616325"/>
          <p14:tracePt t="25328" x="4794250" y="3629025"/>
          <p14:tracePt t="25549" x="4794250" y="3641725"/>
          <p14:tracePt t="25611" x="4843463" y="3641725"/>
          <p14:tracePt t="25623" x="4932363" y="3641725"/>
          <p14:tracePt t="25636" x="5057775" y="3616325"/>
          <p14:tracePt t="25649" x="5170488" y="3590925"/>
          <p14:tracePt t="25662" x="5307013" y="3567113"/>
          <p14:tracePt t="25678" x="5432425" y="3541713"/>
          <p14:tracePt t="25695" x="5545138" y="3529013"/>
          <p14:tracePt t="25712" x="5670550" y="3503613"/>
          <p14:tracePt t="25728" x="5770563" y="3490913"/>
          <p14:tracePt t="25730" x="5845175" y="3490913"/>
          <p14:tracePt t="25745" x="5932488" y="3479800"/>
          <p14:tracePt t="25762" x="5983288" y="3479800"/>
          <p14:tracePt t="25778" x="6021388" y="3479800"/>
          <p14:tracePt t="25779" x="6057900" y="3479800"/>
          <p14:tracePt t="25795" x="6096000" y="3479800"/>
          <p14:tracePt t="25812" x="6134100" y="3479800"/>
          <p14:tracePt t="25828" x="6170613" y="3479800"/>
          <p14:tracePt t="25829" x="6221413" y="3479800"/>
          <p14:tracePt t="25845" x="6259513" y="3479800"/>
          <p14:tracePt t="25862" x="6308725" y="3479800"/>
          <p14:tracePt t="25878" x="6346825" y="3479800"/>
          <p14:tracePt t="25895" x="6383338" y="3490913"/>
          <p14:tracePt t="25896" x="6408738" y="3490913"/>
          <p14:tracePt t="25912" x="6434138" y="3503613"/>
          <p14:tracePt t="25929" x="6446838" y="3503613"/>
          <p14:tracePt t="25945" x="6472238" y="3503613"/>
          <p14:tracePt t="25946" x="6472238" y="3516313"/>
          <p14:tracePt t="26252" x="6496050" y="3516313"/>
          <p14:tracePt t="26266" x="6521450" y="3516313"/>
          <p14:tracePt t="26278" x="6572250" y="3516313"/>
          <p14:tracePt t="26291" x="6608763" y="3516313"/>
          <p14:tracePt t="26303" x="6659563" y="3516313"/>
          <p14:tracePt t="26316" x="6708775" y="3516313"/>
          <p14:tracePt t="26329" x="6759575" y="3516313"/>
          <p14:tracePt t="26346" x="6797675" y="3516313"/>
          <p14:tracePt t="26363" x="6834188" y="3516313"/>
          <p14:tracePt t="26379" x="6859588" y="3516313"/>
          <p14:tracePt t="26396" x="6884988" y="3516313"/>
          <p14:tracePt t="26396" x="6910388" y="3516313"/>
          <p14:tracePt t="26419" x="6921500" y="3516313"/>
          <p14:tracePt t="26549" x="6921500" y="3529013"/>
          <p14:tracePt t="26562" x="6934200" y="3529013"/>
          <p14:tracePt t="26897" x="6946900" y="3529013"/>
          <p14:tracePt t="26910" x="6959600" y="3529013"/>
          <p14:tracePt t="26937" x="6972300" y="3529013"/>
          <p14:tracePt t="26961" x="6997700" y="3529013"/>
          <p14:tracePt t="26974" x="7010400" y="3529013"/>
          <p14:tracePt t="26988" x="7021513" y="3529013"/>
          <p14:tracePt t="27000" x="7034213" y="3529013"/>
          <p14:tracePt t="27013" x="7059613" y="3529013"/>
          <p14:tracePt t="27026" x="7072313" y="3529013"/>
          <p14:tracePt t="27038" x="7085013" y="3529013"/>
          <p14:tracePt t="27051" x="7097713" y="3529013"/>
          <p14:tracePt t="27078" x="7110413" y="3529013"/>
          <p14:tracePt t="27091" x="7123113" y="3529013"/>
          <p14:tracePt t="27103" x="7134225" y="3529013"/>
          <p14:tracePt t="27117" x="7146925" y="3529013"/>
          <p14:tracePt t="27130" x="7159625" y="3529013"/>
          <p14:tracePt t="27147" x="7197725" y="3529013"/>
          <p14:tracePt t="27164" x="7223125" y="3529013"/>
          <p14:tracePt t="27180" x="7246938" y="3541713"/>
          <p14:tracePt t="27181" x="7285038" y="3541713"/>
          <p14:tracePt t="27197" x="7323138" y="3541713"/>
          <p14:tracePt t="27214" x="7359650" y="3554413"/>
          <p14:tracePt t="27230" x="7410450" y="3567113"/>
          <p14:tracePt t="27233" x="7472363" y="3579813"/>
          <p14:tracePt t="27247" x="7535863" y="3590925"/>
          <p14:tracePt t="27264" x="7597775" y="3590925"/>
          <p14:tracePt t="27280" x="7648575" y="3603625"/>
          <p14:tracePt t="27297" x="7697788" y="3616325"/>
          <p14:tracePt t="27299" x="7761288" y="3629025"/>
          <p14:tracePt t="27314" x="7810500" y="3641725"/>
          <p14:tracePt t="27331" x="7861300" y="3654425"/>
          <p14:tracePt t="27347" x="7910513" y="3654425"/>
          <p14:tracePt t="27349" x="7974013" y="3667125"/>
          <p14:tracePt t="27364" x="8023225" y="3667125"/>
          <p14:tracePt t="27381" x="8086725" y="3667125"/>
          <p14:tracePt t="27397" x="8161338" y="3667125"/>
          <p14:tracePt t="27400" x="8223250" y="3667125"/>
          <p14:tracePt t="27414" x="8274050" y="3667125"/>
          <p14:tracePt t="27431" x="8324850" y="3667125"/>
          <p14:tracePt t="27447" x="8386763" y="3667125"/>
          <p14:tracePt t="27464" x="8424863" y="3667125"/>
          <p14:tracePt t="27481" x="8435975" y="3667125"/>
          <p14:tracePt t="27482" x="8448675" y="3667125"/>
          <p14:tracePt t="27497" x="8461375" y="3667125"/>
          <p14:tracePt t="27515" x="8461375" y="3654425"/>
          <p14:tracePt t="27531" x="8474075" y="3654425"/>
          <p14:tracePt t="27554" x="8486775" y="3654425"/>
          <p14:tracePt t="27632" x="8461375" y="3654425"/>
          <p14:tracePt t="27644" x="8412163" y="3667125"/>
          <p14:tracePt t="27657" x="8299450" y="3679825"/>
          <p14:tracePt t="27670" x="8099425" y="3703638"/>
          <p14:tracePt t="27684" x="7810500" y="3767138"/>
          <p14:tracePt t="27698" x="7372350" y="3841750"/>
          <p14:tracePt t="27714" x="6846888" y="3967163"/>
          <p14:tracePt t="27731" x="6208713" y="4054475"/>
          <p14:tracePt t="27748" x="5519738" y="4154488"/>
          <p14:tracePt t="27748" x="4794250" y="4254500"/>
          <p14:tracePt t="27764" x="4030663" y="4330700"/>
          <p14:tracePt t="27781" x="3279775" y="4379913"/>
          <p14:tracePt t="27798" x="2565400" y="4405313"/>
          <p14:tracePt t="27814" x="1952625" y="4405313"/>
          <p14:tracePt t="27815" x="1439863" y="4405313"/>
          <p14:tracePt t="27831" x="1101725" y="4405313"/>
          <p14:tracePt t="27848" x="876300" y="4392613"/>
          <p14:tracePt t="27865" x="750888" y="4379913"/>
          <p14:tracePt t="27865" x="663575" y="4367213"/>
          <p14:tracePt t="27881" x="600075" y="4354513"/>
          <p14:tracePt t="27898" x="588963" y="4341813"/>
          <p14:tracePt t="27915" x="576263" y="4341813"/>
          <p14:tracePt t="27941" x="563563" y="4341813"/>
          <p14:tracePt t="28108" x="563563" y="4318000"/>
          <p14:tracePt t="28122" x="576263" y="4279900"/>
          <p14:tracePt t="28135" x="588963" y="4241800"/>
          <p14:tracePt t="28148" x="625475" y="4179888"/>
          <p14:tracePt t="28161" x="676275" y="4117975"/>
          <p14:tracePt t="28173" x="738188" y="4054475"/>
          <p14:tracePt t="28186" x="814388" y="3992563"/>
          <p14:tracePt t="28199" x="901700" y="3941763"/>
          <p14:tracePt t="28215" x="1014413" y="3892550"/>
          <p14:tracePt t="28232" x="1139825" y="3841750"/>
          <p14:tracePt t="28248" x="1252538" y="3792538"/>
          <p14:tracePt t="28250" x="1376363" y="3767138"/>
          <p14:tracePt t="28265" x="1489075" y="3741738"/>
          <p14:tracePt t="28282" x="1589088" y="3729038"/>
          <p14:tracePt t="28298" x="1677988" y="3716338"/>
          <p14:tracePt t="28315" x="1739900" y="3703638"/>
          <p14:tracePt t="28317" x="1778000" y="3703638"/>
          <p14:tracePt t="28332" x="1801813" y="3703638"/>
          <p14:tracePt t="28349" x="1814513" y="3703638"/>
          <p14:tracePt t="28365" x="1827213" y="3703638"/>
          <p14:tracePt t="28382" x="1839913" y="3703638"/>
          <p14:tracePt t="28382" x="1852613" y="3703638"/>
          <p14:tracePt t="28636" x="1865313" y="3703638"/>
          <p14:tracePt t="28817" x="1878013" y="3703638"/>
          <p14:tracePt t="28830" x="1878013" y="3716338"/>
          <p14:tracePt t="28844" x="1903413" y="3729038"/>
          <p14:tracePt t="28856" x="1914525" y="3741738"/>
          <p14:tracePt t="28870" x="1927225" y="3754438"/>
          <p14:tracePt t="28883" x="1952625" y="3754438"/>
          <p14:tracePt t="28899" x="1965325" y="3767138"/>
          <p14:tracePt t="28916" x="1990725" y="3779838"/>
          <p14:tracePt t="28933" x="2003425" y="3779838"/>
          <p14:tracePt t="28949" x="2014538" y="3792538"/>
          <p14:tracePt t="28972" x="2027238" y="3792538"/>
          <p14:tracePt t="28986" x="2039938" y="3792538"/>
          <p14:tracePt t="29011" x="2052638" y="3792538"/>
          <p14:tracePt t="29088" x="2065338" y="3792538"/>
          <p14:tracePt t="29165" x="2027238" y="3792538"/>
          <p14:tracePt t="29179" x="1978025" y="3792538"/>
          <p14:tracePt t="29192" x="1903413" y="3792538"/>
          <p14:tracePt t="29205" x="1814513" y="3792538"/>
          <p14:tracePt t="29217" x="1714500" y="3792538"/>
          <p14:tracePt t="29233" x="1601788" y="3816350"/>
          <p14:tracePt t="29250" x="1514475" y="3841750"/>
          <p14:tracePt t="29266" x="1452563" y="3867150"/>
          <p14:tracePt t="29269" x="1401763" y="3879850"/>
          <p14:tracePt t="29283" x="1376363" y="3892550"/>
          <p14:tracePt t="29300" x="1363663" y="3892550"/>
          <p14:tracePt t="29317" x="1352550" y="3905250"/>
          <p14:tracePt t="29333" x="1339850" y="3905250"/>
          <p14:tracePt t="29367" x="1339850" y="3916363"/>
          <p14:tracePt t="29383" x="1339850" y="3929063"/>
          <p14:tracePt t="29384" x="1339850" y="3941763"/>
          <p14:tracePt t="29410" x="1339850" y="3967163"/>
          <p14:tracePt t="29437" x="1352550" y="3979863"/>
          <p14:tracePt t="29449" x="1363663" y="3992563"/>
          <p14:tracePt t="29461" x="1363663" y="4005263"/>
          <p14:tracePt t="29487" x="1376363" y="4017963"/>
          <p14:tracePt t="29514" x="1401763" y="4029075"/>
          <p14:tracePt t="29526" x="1427163" y="4029075"/>
          <p14:tracePt t="29540" x="1452563" y="4041775"/>
          <p14:tracePt t="29554" x="1476375" y="4041775"/>
          <p14:tracePt t="29565" x="1501775" y="4041775"/>
          <p14:tracePt t="29578" x="1527175" y="4041775"/>
          <p14:tracePt t="29591" x="1565275" y="4054475"/>
          <p14:tracePt t="29604" x="1601788" y="4067175"/>
          <p14:tracePt t="29617" x="1639888" y="4079875"/>
          <p14:tracePt t="29634" x="1677988" y="4079875"/>
          <p14:tracePt t="29650" x="1714500" y="4092575"/>
          <p14:tracePt t="29667" x="1752600" y="4105275"/>
          <p14:tracePt t="29670" x="1778000" y="4117975"/>
          <p14:tracePt t="29684" x="1801813" y="4117975"/>
          <p14:tracePt t="29700" x="1827213" y="4129088"/>
          <p14:tracePt t="29717" x="1839913" y="4141788"/>
          <p14:tracePt t="29734" x="1852613" y="4141788"/>
          <p14:tracePt t="29750" x="1865313" y="4154488"/>
          <p14:tracePt t="29784" x="1878013" y="4167188"/>
          <p14:tracePt t="29900" x="1878013" y="4179888"/>
          <p14:tracePt t="29940" x="1878013" y="4192588"/>
          <p14:tracePt t="29966" x="1865313" y="4192588"/>
          <p14:tracePt t="29991" x="1852613" y="4205288"/>
          <p14:tracePt t="30016" x="1852613" y="4217988"/>
          <p14:tracePt t="30158" x="1852613" y="4230688"/>
          <p14:tracePt t="30172" x="1839913" y="4230688"/>
          <p14:tracePt t="30198" x="1839913" y="4241800"/>
          <p14:tracePt t="30236" x="1827213" y="4241800"/>
          <p14:tracePt t="30249" x="1827213" y="4254500"/>
          <p14:tracePt t="30287" x="1827213" y="4267200"/>
          <p14:tracePt t="30300" x="1827213" y="4279900"/>
          <p14:tracePt t="30313" x="1814513" y="4279900"/>
          <p14:tracePt t="30339" x="1801813" y="4292600"/>
          <p14:tracePt t="30364" x="1778000" y="4292600"/>
          <p14:tracePt t="30378" x="1765300" y="4305300"/>
          <p14:tracePt t="30391" x="1752600" y="4305300"/>
          <p14:tracePt t="30403" x="1739900" y="4305300"/>
          <p14:tracePt t="30417" x="1727200" y="4305300"/>
          <p14:tracePt t="30442" x="1714500" y="4305300"/>
          <p14:tracePt t="30467" x="1701800" y="4305300"/>
          <p14:tracePt t="30545" x="1689100" y="4305300"/>
          <p14:tracePt t="30572" x="1665288" y="4305300"/>
          <p14:tracePt t="30584" x="1652588" y="4305300"/>
          <p14:tracePt t="30597" x="1639888" y="4305300"/>
          <p14:tracePt t="30610" x="1627188" y="4305300"/>
          <p14:tracePt t="30636" x="1614488" y="4292600"/>
          <p14:tracePt t="30828" x="1627188" y="4292600"/>
          <p14:tracePt t="30855" x="1639888" y="4292600"/>
          <p14:tracePt t="30880" x="1665288" y="4305300"/>
          <p14:tracePt t="30893" x="1677988" y="4305300"/>
          <p14:tracePt t="30906" x="1689100" y="4305300"/>
          <p14:tracePt t="30920" x="1701800" y="4305300"/>
          <p14:tracePt t="30932" x="1727200" y="4305300"/>
          <p14:tracePt t="30945" x="1739900" y="4305300"/>
          <p14:tracePt t="30958" x="1752600" y="4305300"/>
          <p14:tracePt t="30970" x="1778000" y="4305300"/>
          <p14:tracePt t="30985" x="1790700" y="4318000"/>
          <p14:tracePt t="31002" x="1801813" y="4318000"/>
          <p14:tracePt t="31019" x="1827213" y="4318000"/>
          <p14:tracePt t="31037" x="1852613" y="4318000"/>
          <p14:tracePt t="31052" x="1865313" y="4318000"/>
          <p14:tracePt t="31069" x="1890713" y="4318000"/>
          <p14:tracePt t="31086" x="1903413" y="4318000"/>
          <p14:tracePt t="31086" x="1914525" y="4318000"/>
          <p14:tracePt t="31102" x="1939925" y="4330700"/>
          <p14:tracePt t="31125" x="1952625" y="4330700"/>
          <p14:tracePt t="31139" x="1965325" y="4330700"/>
          <p14:tracePt t="31152" x="1978025" y="4330700"/>
          <p14:tracePt t="31169" x="1990725" y="4330700"/>
          <p14:tracePt t="31190" x="2003425" y="4330700"/>
          <p14:tracePt t="31203" x="2014538" y="4330700"/>
          <p14:tracePt t="31219" x="2014538" y="4341813"/>
          <p14:tracePt t="31236" x="2027238" y="4341813"/>
          <p14:tracePt t="31254" x="2039938" y="4341813"/>
          <p14:tracePt t="31280" x="2065338" y="4341813"/>
          <p14:tracePt t="31293" x="2078038" y="4341813"/>
          <p14:tracePt t="31307" x="2090738" y="4341813"/>
          <p14:tracePt t="31319" x="2116138" y="4341813"/>
          <p14:tracePt t="31336" x="2139950" y="4341813"/>
          <p14:tracePt t="31353" x="2178050" y="4341813"/>
          <p14:tracePt t="31370" x="2203450" y="4341813"/>
          <p14:tracePt t="31370" x="2216150" y="4341813"/>
          <p14:tracePt t="31386" x="2228850" y="4341813"/>
          <p14:tracePt t="31403" x="2239963" y="4341813"/>
          <p14:tracePt t="31423" x="2252663" y="4341813"/>
          <p14:tracePt t="31551" x="2228850" y="4341813"/>
          <p14:tracePt t="31565" x="2203450" y="4341813"/>
          <p14:tracePt t="31578" x="2178050" y="4341813"/>
          <p14:tracePt t="31591" x="2152650" y="4341813"/>
          <p14:tracePt t="31602" x="2127250" y="4330700"/>
          <p14:tracePt t="31615" x="2103438" y="4330700"/>
          <p14:tracePt t="31628" x="2065338" y="4318000"/>
          <p14:tracePt t="31641" x="2052638" y="4318000"/>
          <p14:tracePt t="31654" x="2027238" y="4318000"/>
          <p14:tracePt t="31670" x="2003425" y="4318000"/>
          <p14:tracePt t="31686" x="1978025" y="4318000"/>
          <p14:tracePt t="31703" x="1952625" y="4318000"/>
          <p14:tracePt t="31720" x="1914525" y="4318000"/>
          <p14:tracePt t="31720" x="1890713" y="4318000"/>
          <p14:tracePt t="31737" x="1865313" y="4318000"/>
          <p14:tracePt t="31753" x="1852613" y="4318000"/>
          <p14:tracePt t="31770" x="1839913" y="4318000"/>
          <p14:tracePt t="31772" x="1814513" y="4318000"/>
          <p14:tracePt t="31787" x="1801813" y="4305300"/>
          <p14:tracePt t="31803" x="1790700" y="4305300"/>
          <p14:tracePt t="31820" x="1765300" y="4305300"/>
          <p14:tracePt t="31837" x="1752600" y="4292600"/>
          <p14:tracePt t="31838" x="1739900" y="4292600"/>
          <p14:tracePt t="31870" x="1727200" y="4292600"/>
          <p14:tracePt t="31887" x="1701800" y="4279900"/>
          <p14:tracePt t="31903" x="1689100" y="4279900"/>
          <p14:tracePt t="31920" x="1677988" y="4267200"/>
          <p14:tracePt t="31937" x="1652588" y="4267200"/>
          <p14:tracePt t="31939" x="1639888" y="4267200"/>
          <p14:tracePt t="31970" x="1627188" y="4267200"/>
          <p14:tracePt t="32003" x="1614488" y="4267200"/>
          <p14:tracePt t="32131" x="1627188" y="4267200"/>
          <p14:tracePt t="32157" x="1639888" y="4267200"/>
          <p14:tracePt t="32170" x="1652588" y="4267200"/>
          <p14:tracePt t="32184" x="1665288" y="4279900"/>
          <p14:tracePt t="32196" x="1689100" y="4279900"/>
          <p14:tracePt t="32209" x="1714500" y="4292600"/>
          <p14:tracePt t="32222" x="1739900" y="4305300"/>
          <p14:tracePt t="32237" x="1765300" y="4318000"/>
          <p14:tracePt t="32254" x="1801813" y="4318000"/>
          <p14:tracePt t="32271" x="1827213" y="4318000"/>
          <p14:tracePt t="32287" x="1839913" y="4330700"/>
          <p14:tracePt t="32288" x="1865313" y="4330700"/>
          <p14:tracePt t="32304" x="1890713" y="4341813"/>
          <p14:tracePt t="32321" x="1927225" y="4341813"/>
          <p14:tracePt t="32337" x="1965325" y="4341813"/>
          <p14:tracePt t="32339" x="2003425" y="4341813"/>
          <p14:tracePt t="32354" x="2027238" y="4341813"/>
          <p14:tracePt t="32371" x="2052638" y="4341813"/>
          <p14:tracePt t="32387" x="2065338" y="4341813"/>
          <p14:tracePt t="32404" x="2078038" y="4341813"/>
          <p14:tracePt t="32405" x="2103438" y="4341813"/>
          <p14:tracePt t="32429" x="2116138" y="4341813"/>
          <p14:tracePt t="32454" x="2127250" y="4341813"/>
          <p14:tracePt t="32967" x="2116138" y="4341813"/>
          <p14:tracePt t="32977" x="2078038" y="4341813"/>
          <p14:tracePt t="32990" x="2052638" y="4341813"/>
          <p14:tracePt t="33002" x="2039938" y="4341813"/>
          <p14:tracePt t="33016" x="2014538" y="4341813"/>
          <p14:tracePt t="33029" x="1990725" y="4341813"/>
          <p14:tracePt t="33042" x="1978025" y="4354513"/>
          <p14:tracePt t="33055" x="1965325" y="4354513"/>
          <p14:tracePt t="33072" x="1952625" y="4354513"/>
          <p14:tracePt t="33107" x="1939925" y="4354513"/>
          <p14:tracePt t="33184" x="1952625" y="4354513"/>
          <p14:tracePt t="33197" x="1978025" y="4354513"/>
          <p14:tracePt t="33210" x="2014538" y="4354513"/>
          <p14:tracePt t="33222" x="2065338" y="4354513"/>
          <p14:tracePt t="33235" x="2127250" y="4367213"/>
          <p14:tracePt t="33249" x="2190750" y="4367213"/>
          <p14:tracePt t="33261" x="2252663" y="4367213"/>
          <p14:tracePt t="33276" x="2339975" y="4367213"/>
          <p14:tracePt t="33289" x="2428875" y="4367213"/>
          <p14:tracePt t="33305" x="2528888" y="4367213"/>
          <p14:tracePt t="33322" x="2628900" y="4379913"/>
          <p14:tracePt t="33339" x="2716213" y="4379913"/>
          <p14:tracePt t="33339" x="2778125" y="4379913"/>
          <p14:tracePt t="33355" x="2854325" y="4392613"/>
          <p14:tracePt t="33372" x="2903538" y="4392613"/>
          <p14:tracePt t="33389" x="2941638" y="4392613"/>
          <p14:tracePt t="33390" x="2979738" y="4392613"/>
          <p14:tracePt t="33405" x="3016250" y="4392613"/>
          <p14:tracePt t="33422" x="3054350" y="4392613"/>
          <p14:tracePt t="33439" x="3092450" y="4392613"/>
          <p14:tracePt t="33456" x="3128963" y="4392613"/>
          <p14:tracePt t="33456" x="3154363" y="4392613"/>
          <p14:tracePt t="33472" x="3167063" y="4392613"/>
          <p14:tracePt t="33489" x="3179763" y="4392613"/>
          <p14:tracePt t="33887" x="3154363" y="4392613"/>
          <p14:tracePt t="33900" x="3128963" y="4392613"/>
          <p14:tracePt t="33912" x="3116263" y="4379913"/>
          <p14:tracePt t="33926" x="3103563" y="4379913"/>
          <p14:tracePt t="33952" x="3092450" y="4379913"/>
          <p14:tracePt t="34094" x="3116263" y="4379913"/>
          <p14:tracePt t="34107" x="3128963" y="4379913"/>
          <p14:tracePt t="34119" x="3154363" y="4379913"/>
          <p14:tracePt t="34132" x="3192463" y="4379913"/>
          <p14:tracePt t="34145" x="3241675" y="4379913"/>
          <p14:tracePt t="34159" x="3292475" y="4379913"/>
          <p14:tracePt t="34173" x="3328988" y="4379913"/>
          <p14:tracePt t="34190" x="3379788" y="4379913"/>
          <p14:tracePt t="34207" x="3429000" y="4379913"/>
          <p14:tracePt t="34223" x="3479800" y="4379913"/>
          <p14:tracePt t="34224" x="3541713" y="4379913"/>
          <p14:tracePt t="34240" x="3579813" y="4379913"/>
          <p14:tracePt t="34257" x="3617913" y="4379913"/>
          <p14:tracePt t="34273" x="3643313" y="4379913"/>
          <p14:tracePt t="34274" x="3654425" y="4379913"/>
          <p14:tracePt t="34290" x="3667125" y="4379913"/>
          <p14:tracePt t="34307" x="3705225" y="4379913"/>
          <p14:tracePt t="34323" x="3730625" y="4379913"/>
          <p14:tracePt t="34327" x="3767138" y="4379913"/>
          <p14:tracePt t="34340" x="3805238" y="4379913"/>
          <p14:tracePt t="34357" x="3830638" y="4379913"/>
          <p14:tracePt t="34373" x="3856038" y="4379913"/>
          <p14:tracePt t="34390" x="3879850" y="4379913"/>
          <p14:tracePt t="34407" x="3917950" y="4379913"/>
          <p14:tracePt t="34408" x="3956050" y="4392613"/>
          <p14:tracePt t="34424" x="4017963" y="4405313"/>
          <p14:tracePt t="34441" x="4068763" y="4405313"/>
          <p14:tracePt t="34442" x="4105275" y="4405313"/>
          <p14:tracePt t="34457" x="4143375" y="4418013"/>
          <p14:tracePt t="34474" x="4181475" y="4418013"/>
          <p14:tracePt t="34490" x="4217988" y="4418013"/>
          <p14:tracePt t="34507" x="4243388" y="4418013"/>
          <p14:tracePt t="34508" x="4281488" y="4418013"/>
          <p14:tracePt t="34524" x="4318000" y="4418013"/>
          <p14:tracePt t="34540" x="4343400" y="4418013"/>
          <p14:tracePt t="34557" x="4381500" y="4418013"/>
          <p14:tracePt t="34558" x="4406900" y="4418013"/>
          <p14:tracePt t="34574" x="4443413" y="4418013"/>
          <p14:tracePt t="34590" x="4481513" y="4418013"/>
          <p14:tracePt t="34607" x="4518025" y="4418013"/>
          <p14:tracePt t="34608" x="4568825" y="4418013"/>
          <p14:tracePt t="34624" x="4606925" y="4418013"/>
          <p14:tracePt t="34640" x="4643438" y="4418013"/>
          <p14:tracePt t="34657" x="4681538" y="4418013"/>
          <p14:tracePt t="34674" x="4706938" y="4418013"/>
          <p14:tracePt t="34675" x="4743450" y="4418013"/>
          <p14:tracePt t="34691" x="4768850" y="4418013"/>
          <p14:tracePt t="34707" x="4794250" y="4418013"/>
          <p14:tracePt t="34724" x="4819650" y="4418013"/>
          <p14:tracePt t="34725" x="4832350" y="4418013"/>
          <p14:tracePt t="34741" x="4843463" y="4418013"/>
          <p14:tracePt t="34757" x="4868863" y="4418013"/>
          <p14:tracePt t="34774" x="4894263" y="4418013"/>
          <p14:tracePt t="34791" x="4906963" y="4430713"/>
          <p14:tracePt t="34791" x="4919663" y="4430713"/>
          <p14:tracePt t="34807" x="4945063" y="4430713"/>
          <p14:tracePt t="34824" x="4945063" y="4443413"/>
          <p14:tracePt t="34841" x="4956175" y="4443413"/>
          <p14:tracePt t="34842" x="4968875" y="4443413"/>
          <p14:tracePt t="34858" x="4981575" y="4443413"/>
          <p14:tracePt t="34892" x="4994275" y="4443413"/>
          <p14:tracePt t="34918" x="5006975" y="4443413"/>
          <p14:tracePt t="34945" x="5032375" y="4443413"/>
          <p14:tracePt t="34957" x="5045075" y="4443413"/>
          <p14:tracePt t="34969" x="5057775" y="4443413"/>
          <p14:tracePt t="34982" x="5068888" y="4443413"/>
          <p14:tracePt t="34995" x="5094288" y="4443413"/>
          <p14:tracePt t="35022" x="5106988" y="4443413"/>
          <p14:tracePt t="35034" x="5119688" y="4443413"/>
          <p14:tracePt t="35048" x="5132388" y="4443413"/>
          <p14:tracePt t="35073" x="5145088" y="4443413"/>
          <p14:tracePt t="35099" x="5157788" y="4443413"/>
          <p14:tracePt t="35112" x="5170488" y="4443413"/>
          <p14:tracePt t="35151" x="5181600" y="4430713"/>
          <p14:tracePt t="35176" x="5194300" y="4430713"/>
          <p14:tracePt t="35215" x="5207000" y="4430713"/>
          <p14:tracePt t="35241" x="5219700" y="4430713"/>
          <p14:tracePt t="35783" x="5219700" y="4418013"/>
          <p14:tracePt t="35796" x="5207000" y="4418013"/>
          <p14:tracePt t="35808" x="5194300" y="4405313"/>
          <p14:tracePt t="36165" x="5194300" y="4367213"/>
          <p14:tracePt t="36179" x="5181600" y="4341813"/>
          <p14:tracePt t="36191" x="5181600" y="4330700"/>
          <p14:tracePt t="36204" x="5181600" y="4318000"/>
          <p14:tracePt t="36269" x="5181600" y="4305300"/>
          <p14:tracePt t="36294" x="5181600" y="4292600"/>
          <p14:tracePt t="36307" x="5194300" y="4292600"/>
          <p14:tracePt t="36320" x="5232400" y="4292600"/>
          <p14:tracePt t="36333" x="5270500" y="4292600"/>
          <p14:tracePt t="36346" x="5294313" y="4292600"/>
          <p14:tracePt t="36359" x="5332413" y="4292600"/>
          <p14:tracePt t="36376" x="5357813" y="4292600"/>
          <p14:tracePt t="36393" x="5370513" y="4292600"/>
          <p14:tracePt t="36410" x="5407025" y="4292600"/>
          <p14:tracePt t="36412" x="5445125" y="4292600"/>
          <p14:tracePt t="36426" x="5483225" y="4292600"/>
          <p14:tracePt t="36443" x="5519738" y="4292600"/>
          <p14:tracePt t="36460" x="5557838" y="4292600"/>
          <p14:tracePt t="36476" x="5595938" y="4292600"/>
          <p14:tracePt t="36478" x="5619750" y="4305300"/>
          <p14:tracePt t="36493" x="5657850" y="4305300"/>
          <p14:tracePt t="36510" x="5683250" y="4305300"/>
          <p14:tracePt t="36527" x="5719763" y="4318000"/>
          <p14:tracePt t="36528" x="5757863" y="4318000"/>
          <p14:tracePt t="36543" x="5770563" y="4318000"/>
          <p14:tracePt t="36560" x="5795963" y="4318000"/>
          <p14:tracePt t="36577" x="5808663" y="4318000"/>
          <p14:tracePt t="36593" x="5832475" y="4318000"/>
          <p14:tracePt t="36594" x="5857875" y="4318000"/>
          <p14:tracePt t="36610" x="5883275" y="4318000"/>
          <p14:tracePt t="36627" x="5908675" y="4318000"/>
          <p14:tracePt t="36643" x="5945188" y="4318000"/>
          <p14:tracePt t="36644" x="5970588" y="4318000"/>
          <p14:tracePt t="36660" x="5995988" y="4318000"/>
          <p14:tracePt t="36677" x="6034088" y="4318000"/>
          <p14:tracePt t="36693" x="6057900" y="4318000"/>
          <p14:tracePt t="36695" x="6070600" y="4318000"/>
          <p14:tracePt t="36710" x="6096000" y="4305300"/>
          <p14:tracePt t="36727" x="6121400" y="4305300"/>
          <p14:tracePt t="36743" x="6157913" y="4305300"/>
          <p14:tracePt t="36760" x="6196013" y="4292600"/>
          <p14:tracePt t="36761" x="6234113" y="4292600"/>
          <p14:tracePt t="36777" x="6270625" y="4292600"/>
          <p14:tracePt t="36793" x="6296025" y="4279900"/>
          <p14:tracePt t="36810" x="6334125" y="4267200"/>
          <p14:tracePt t="36811" x="6370638" y="4267200"/>
          <p14:tracePt t="36827" x="6408738" y="4254500"/>
          <p14:tracePt t="36844" x="6446838" y="4254500"/>
          <p14:tracePt t="36860" x="6472238" y="4254500"/>
          <p14:tracePt t="36877" x="6483350" y="4254500"/>
          <p14:tracePt t="36878" x="6508750" y="4254500"/>
          <p14:tracePt t="36901" x="6521450" y="4254500"/>
          <p14:tracePt t="36915" x="6521450" y="4241800"/>
          <p14:tracePt t="37297" x="6534150" y="4241800"/>
          <p14:tracePt t="37349" x="6521450" y="4241800"/>
          <p14:tracePt t="37362" x="6496050" y="4254500"/>
          <p14:tracePt t="37375" x="6459538" y="4267200"/>
          <p14:tracePt t="37388" x="6421438" y="4267200"/>
          <p14:tracePt t="37401" x="6383338" y="4279900"/>
          <p14:tracePt t="37414" x="6346825" y="4292600"/>
          <p14:tracePt t="37428" x="6308725" y="4305300"/>
          <p14:tracePt t="37444" x="6283325" y="4305300"/>
          <p14:tracePt t="37461" x="6259513" y="4318000"/>
          <p14:tracePt t="37478" x="6246813" y="4330700"/>
          <p14:tracePt t="37479" x="6221413" y="4330700"/>
          <p14:tracePt t="37503" x="6208713" y="4330700"/>
          <p14:tracePt t="37852" x="6208713" y="4341813"/>
          <p14:tracePt t="37891" x="6234113" y="4354513"/>
          <p14:tracePt t="37916" x="6246813" y="4354513"/>
          <p14:tracePt t="37929" x="6270625" y="4354513"/>
          <p14:tracePt t="37941" x="6283325" y="4367213"/>
          <p14:tracePt t="37954" x="6296025" y="4367213"/>
          <p14:tracePt t="37968" x="6321425" y="4379913"/>
          <p14:tracePt t="37982" x="6334125" y="4379913"/>
          <p14:tracePt t="37995" x="6346825" y="4392613"/>
          <p14:tracePt t="38012" x="6370638" y="4405313"/>
          <p14:tracePt t="38028" x="6396038" y="4405313"/>
          <p14:tracePt t="38045" x="6421438" y="4405313"/>
          <p14:tracePt t="38046" x="6446838" y="4418013"/>
          <p14:tracePt t="38062" x="6472238" y="4418013"/>
          <p14:tracePt t="38079" x="6508750" y="4430713"/>
          <p14:tracePt t="38095" x="6521450" y="4430713"/>
          <p14:tracePt t="38096" x="6534150" y="4443413"/>
          <p14:tracePt t="38112" x="6559550" y="4443413"/>
          <p14:tracePt t="38136" x="6572250" y="4443413"/>
          <p14:tracePt t="38174" x="6584950" y="4443413"/>
          <p14:tracePt t="38579" x="6608763" y="4454525"/>
          <p14:tracePt t="38592" x="6646863" y="4454525"/>
          <p14:tracePt t="38606" x="6696075" y="4454525"/>
          <p14:tracePt t="38619" x="6746875" y="4454525"/>
          <p14:tracePt t="38632" x="6797675" y="4454525"/>
          <p14:tracePt t="38646" x="6859588" y="4454525"/>
          <p14:tracePt t="38663" x="6910388" y="4454525"/>
          <p14:tracePt t="38679" x="6959600" y="4454525"/>
          <p14:tracePt t="38696" x="7010400" y="4443413"/>
          <p14:tracePt t="38697" x="7059613" y="4443413"/>
          <p14:tracePt t="38713" x="7123113" y="4443413"/>
          <p14:tracePt t="38729" x="7172325" y="4443413"/>
          <p14:tracePt t="38746" x="7223125" y="4443413"/>
          <p14:tracePt t="38747" x="7272338" y="4443413"/>
          <p14:tracePt t="38763" x="7310438" y="4443413"/>
          <p14:tracePt t="38780" x="7348538" y="4443413"/>
          <p14:tracePt t="38796" x="7385050" y="4430713"/>
          <p14:tracePt t="38813" x="7410450" y="4430713"/>
          <p14:tracePt t="38814" x="7435850" y="4430713"/>
          <p14:tracePt t="38830" x="7459663" y="4430713"/>
          <p14:tracePt t="38846" x="7497763" y="4430713"/>
          <p14:tracePt t="38863" x="7523163" y="4430713"/>
          <p14:tracePt t="38864" x="7561263" y="4430713"/>
          <p14:tracePt t="38880" x="7597775" y="4430713"/>
          <p14:tracePt t="38896" x="7635875" y="4430713"/>
          <p14:tracePt t="38913" x="7673975" y="4430713"/>
          <p14:tracePt t="38930" x="7710488" y="4430713"/>
          <p14:tracePt t="38931" x="7735888" y="4430713"/>
          <p14:tracePt t="38946" x="7773988" y="4430713"/>
          <p14:tracePt t="38963" x="7810500" y="4418013"/>
          <p14:tracePt t="38980" x="7835900" y="4405313"/>
          <p14:tracePt t="38981" x="7861300" y="4392613"/>
          <p14:tracePt t="38997" x="7886700" y="4392613"/>
          <p14:tracePt t="39013" x="7910513" y="4379913"/>
          <p14:tracePt t="39030" x="7923213" y="4379913"/>
          <p14:tracePt t="39031" x="7948613" y="4367213"/>
          <p14:tracePt t="39047" x="7961313" y="4367213"/>
          <p14:tracePt t="39063" x="7974013" y="4367213"/>
          <p14:tracePt t="39080" x="7986713" y="4367213"/>
          <p14:tracePt t="39097" x="7999413" y="4354513"/>
          <p14:tracePt t="39097" x="8010525" y="4354513"/>
          <p14:tracePt t="39121" x="8023225" y="4354513"/>
          <p14:tracePt t="39159" x="8023225" y="4341813"/>
          <p14:tracePt t="39544" x="8035925" y="4341813"/>
          <p14:tracePt t="39555" x="8061325" y="4330700"/>
          <p14:tracePt t="39566" x="8074025" y="4330700"/>
          <p14:tracePt t="39578" x="8086725" y="4330700"/>
          <p14:tracePt t="39590" x="8110538" y="4330700"/>
          <p14:tracePt t="39603" x="8123238" y="4330700"/>
          <p14:tracePt t="39617" x="8135938" y="4330700"/>
          <p14:tracePt t="39631" x="8161338" y="4330700"/>
          <p14:tracePt t="39656" x="8174038" y="4330700"/>
          <p14:tracePt t="39681" x="8186738" y="4330700"/>
          <p14:tracePt t="39706" x="8199438" y="4330700"/>
          <p14:tracePt t="39719" x="8212138" y="4330700"/>
          <p14:tracePt t="39745" x="8223250" y="4330700"/>
          <p14:tracePt t="39771" x="8235950" y="4330700"/>
          <p14:tracePt t="39797" x="8248650" y="4330700"/>
          <p14:tracePt t="39810" x="8261350" y="4330700"/>
          <p14:tracePt t="39836" x="8274050" y="4341813"/>
          <p14:tracePt t="39848" x="8299450" y="4341813"/>
          <p14:tracePt t="39861" x="8312150" y="4354513"/>
          <p14:tracePt t="39875" x="8324850" y="4354513"/>
          <p14:tracePt t="39887" x="8348663" y="4354513"/>
          <p14:tracePt t="39900" x="8361363" y="4354513"/>
          <p14:tracePt t="39914" x="8374063" y="4367213"/>
          <p14:tracePt t="39931" x="8399463" y="4367213"/>
          <p14:tracePt t="39948" x="8412163" y="4367213"/>
          <p14:tracePt t="39964" x="8435975" y="4379913"/>
          <p14:tracePt t="39965" x="8474075" y="4379913"/>
          <p14:tracePt t="39981" x="8512175" y="4379913"/>
          <p14:tracePt t="39998" x="8537575" y="4379913"/>
          <p14:tracePt t="40015" x="8561388" y="4379913"/>
          <p14:tracePt t="40015" x="8586788" y="4379913"/>
          <p14:tracePt t="40032" x="8612188" y="4379913"/>
          <p14:tracePt t="40048" x="8637588" y="4379913"/>
          <p14:tracePt t="40065" x="8661400" y="4379913"/>
          <p14:tracePt t="40081" x="8686800" y="4379913"/>
          <p14:tracePt t="40082" x="8712200" y="4379913"/>
          <p14:tracePt t="40098" x="8750300" y="4379913"/>
          <p14:tracePt t="40115" x="8786813" y="4392613"/>
          <p14:tracePt t="40132" x="8850313" y="4392613"/>
          <p14:tracePt t="40133" x="8899525" y="4392613"/>
          <p14:tracePt t="40148" x="8937625" y="4392613"/>
          <p14:tracePt t="40165" x="8975725" y="4392613"/>
          <p14:tracePt t="40182" x="9012238" y="4392613"/>
          <p14:tracePt t="40185" x="9050338" y="4392613"/>
          <p14:tracePt t="40198" x="9075738" y="4392613"/>
          <p14:tracePt t="40215" x="9088438" y="4392613"/>
          <p14:tracePt t="40232" x="9112250" y="4392613"/>
          <p14:tracePt t="40248" x="9137650" y="4392613"/>
          <p14:tracePt t="40265" x="9163050" y="4392613"/>
          <p14:tracePt t="40266" x="9175750" y="4392613"/>
          <p14:tracePt t="40286" x="9188450" y="4392613"/>
          <p14:tracePt t="40312" x="9199563" y="4392613"/>
          <p14:tracePt t="40647" x="9199563" y="4405313"/>
          <p14:tracePt t="40828" x="9188450" y="4405313"/>
          <p14:tracePt t="40841" x="9175750" y="4392613"/>
          <p14:tracePt t="40855" x="9175750" y="4379913"/>
          <p14:tracePt t="40868" x="9163050" y="4379913"/>
          <p14:tracePt t="40879" x="9150350" y="4379913"/>
          <p14:tracePt t="40892" x="9150350" y="4367213"/>
          <p14:tracePt t="40907" x="9137650" y="4367213"/>
          <p14:tracePt t="40931" x="9124950" y="4354513"/>
          <p14:tracePt t="40958" x="9112250" y="4354513"/>
          <p14:tracePt t="40983" x="9099550" y="4354513"/>
          <p14:tracePt t="41009" x="9088438" y="4354513"/>
          <p14:tracePt t="41318" x="9075738" y="4354513"/>
          <p14:tracePt t="41627" x="9075738" y="4341813"/>
          <p14:tracePt t="41640" x="9075738" y="4330700"/>
          <p14:tracePt t="42958" x="9088438" y="4330700"/>
          <p14:tracePt t="42968" x="9099550" y="4330700"/>
          <p14:tracePt t="42981" x="9124950" y="4330700"/>
          <p14:tracePt t="42993" x="9137650" y="4330700"/>
          <p14:tracePt t="43007" x="9150350" y="4330700"/>
          <p14:tracePt t="43021" x="9163050" y="4330700"/>
          <p14:tracePt t="43035" x="9175750" y="4330700"/>
          <p14:tracePt t="43052" x="9188450" y="4330700"/>
          <p14:tracePt t="43123" x="9188450" y="4341813"/>
          <p14:tracePt t="43136" x="9175750" y="4341813"/>
          <p14:tracePt t="43148" x="9150350" y="4341813"/>
          <p14:tracePt t="43162" x="9088438" y="4341813"/>
          <p14:tracePt t="43174" x="8986838" y="4341813"/>
          <p14:tracePt t="43187" x="8874125" y="4341813"/>
          <p14:tracePt t="43202" x="8737600" y="4341813"/>
          <p14:tracePt t="43219" x="8586788" y="4330700"/>
          <p14:tracePt t="43236" x="8448675" y="4305300"/>
          <p14:tracePt t="43252" x="8312150" y="4279900"/>
          <p14:tracePt t="43253" x="8199438" y="4254500"/>
          <p14:tracePt t="43269" x="8099425" y="4230688"/>
          <p14:tracePt t="43286" x="8023225" y="4205288"/>
          <p14:tracePt t="43302" x="7986713" y="4179888"/>
          <p14:tracePt t="43303" x="7961313" y="4167188"/>
          <p14:tracePt t="43319" x="7961313" y="4154488"/>
          <p14:tracePt t="43597" x="7961313" y="4167188"/>
          <p14:tracePt t="43623" x="7961313" y="4179888"/>
          <p14:tracePt t="43636" x="7948613" y="4179888"/>
          <p14:tracePt t="43649" x="7923213" y="4179888"/>
          <p14:tracePt t="43661" x="7874000" y="4192588"/>
          <p14:tracePt t="43675" x="7785100" y="4192588"/>
          <p14:tracePt t="43688" x="7685088" y="4192588"/>
          <p14:tracePt t="43703" x="7585075" y="4205288"/>
          <p14:tracePt t="43720" x="7485063" y="4205288"/>
          <p14:tracePt t="43736" x="7397750" y="4205288"/>
          <p14:tracePt t="43753" x="7335838" y="4192588"/>
          <p14:tracePt t="43754" x="7259638" y="4167188"/>
          <p14:tracePt t="43770" x="7197725" y="4141788"/>
          <p14:tracePt t="43786" x="7146925" y="4129088"/>
          <p14:tracePt t="43803" x="7097713" y="4105275"/>
          <p14:tracePt t="43804" x="7059613" y="4079875"/>
          <p14:tracePt t="43820" x="7021513" y="4079875"/>
          <p14:tracePt t="43837" x="6985000" y="4054475"/>
          <p14:tracePt t="43853" x="6946900" y="4041775"/>
          <p14:tracePt t="43856" x="6910388" y="4029075"/>
          <p14:tracePt t="43870" x="6859588" y="4029075"/>
          <p14:tracePt t="43887" x="6821488" y="4017963"/>
          <p14:tracePt t="43903" x="6797675" y="4017963"/>
          <p14:tracePt t="43920" x="6759575" y="4005263"/>
          <p14:tracePt t="43921" x="6734175" y="4005263"/>
          <p14:tracePt t="43937" x="6708775" y="3992563"/>
          <p14:tracePt t="43953" x="6672263" y="3992563"/>
          <p14:tracePt t="43970" x="6646863" y="3992563"/>
          <p14:tracePt t="43972" x="6621463" y="3992563"/>
          <p14:tracePt t="43987" x="6584950" y="3992563"/>
          <p14:tracePt t="44003" x="6559550" y="3992563"/>
          <p14:tracePt t="44020" x="6534150" y="4005263"/>
          <p14:tracePt t="44039" x="6496050" y="4005263"/>
          <p14:tracePt t="44053" x="6483350" y="4005263"/>
          <p14:tracePt t="44070" x="6472238" y="4005263"/>
          <p14:tracePt t="44087" x="6459538" y="4005263"/>
          <p14:tracePt t="44104" x="6446838" y="4005263"/>
          <p14:tracePt t="44137" x="6434138" y="4005263"/>
          <p14:tracePt t="44154" x="6421438" y="4005263"/>
          <p14:tracePt t="44154" x="6408738" y="4005263"/>
          <p14:tracePt t="44178" x="6396038" y="4005263"/>
          <p14:tracePt t="44191" x="6383338" y="4005263"/>
          <p14:tracePt t="44204" x="6370638" y="4005263"/>
          <p14:tracePt t="44220" x="6346825" y="4005263"/>
          <p14:tracePt t="44237" x="6321425" y="4017963"/>
          <p14:tracePt t="44254" x="6296025" y="4017963"/>
          <p14:tracePt t="44256" x="6259513" y="4029075"/>
          <p14:tracePt t="44271" x="6221413" y="4041775"/>
          <p14:tracePt t="44287" x="6170613" y="4054475"/>
          <p14:tracePt t="44304" x="6108700" y="4067175"/>
          <p14:tracePt t="44320" x="6057900" y="4067175"/>
          <p14:tracePt t="44322" x="6008688" y="4079875"/>
          <p14:tracePt t="44337" x="5945188" y="4092575"/>
          <p14:tracePt t="44354" x="5908675" y="4092575"/>
          <p14:tracePt t="44371" x="5870575" y="4105275"/>
          <p14:tracePt t="44373" x="5832475" y="4117975"/>
          <p14:tracePt t="44387" x="5795963" y="4117975"/>
          <p14:tracePt t="44404" x="5745163" y="4117975"/>
          <p14:tracePt t="44421" x="5695950" y="4129088"/>
          <p14:tracePt t="44423" x="5632450" y="4141788"/>
          <p14:tracePt t="44437" x="5583238" y="4154488"/>
          <p14:tracePt t="44454" x="5507038" y="4167188"/>
          <p14:tracePt t="44471" x="5445125" y="4179888"/>
          <p14:tracePt t="44487" x="5370513" y="4192588"/>
          <p14:tracePt t="44489" x="5281613" y="4192588"/>
          <p14:tracePt t="44504" x="5219700" y="4205288"/>
          <p14:tracePt t="44521" x="5145088" y="4205288"/>
          <p14:tracePt t="44537" x="5081588" y="4205288"/>
          <p14:tracePt t="44540" x="5006975" y="4205288"/>
          <p14:tracePt t="44554" x="4945063" y="4192588"/>
          <p14:tracePt t="44571" x="4868863" y="4179888"/>
          <p14:tracePt t="44588" x="4806950" y="4167188"/>
          <p14:tracePt t="44604" x="4732338" y="4167188"/>
          <p14:tracePt t="44606" x="4668838" y="4167188"/>
          <p14:tracePt t="44621" x="4594225" y="4167188"/>
          <p14:tracePt t="44638" x="4518025" y="4167188"/>
          <p14:tracePt t="44654" x="4430713" y="4167188"/>
          <p14:tracePt t="44656" x="4343400" y="4179888"/>
          <p14:tracePt t="44671" x="4256088" y="4192588"/>
          <p14:tracePt t="44688" x="4181475" y="4205288"/>
          <p14:tracePt t="44704" x="4130675" y="4217988"/>
          <p14:tracePt t="44721" x="4081463" y="4230688"/>
          <p14:tracePt t="44723" x="4017963" y="4241800"/>
          <p14:tracePt t="44738" x="3979863" y="4241800"/>
          <p14:tracePt t="44754" x="3956050" y="4254500"/>
          <p14:tracePt t="44771" x="3943350" y="4267200"/>
          <p14:tracePt t="44773" x="3930650" y="4267200"/>
          <p14:tracePt t="44788" x="3917950" y="4267200"/>
          <p14:tracePt t="44836" x="3917950" y="4279900"/>
          <p14:tracePt t="44849" x="3930650" y="4279900"/>
          <p14:tracePt t="44862" x="3956050" y="4292600"/>
          <p14:tracePt t="44875" x="3992563" y="4292600"/>
          <p14:tracePt t="44888" x="4043363" y="4305300"/>
          <p14:tracePt t="44905" x="4092575" y="4318000"/>
          <p14:tracePt t="44921" x="4130675" y="4330700"/>
          <p14:tracePt t="44938" x="4181475" y="4341813"/>
          <p14:tracePt t="44941" x="4243388" y="4354513"/>
          <p14:tracePt t="44955" x="4294188" y="4354513"/>
          <p14:tracePt t="44971" x="4343400" y="4354513"/>
          <p14:tracePt t="44988" x="4394200" y="4354513"/>
          <p14:tracePt t="45005" x="4468813" y="4354513"/>
          <p14:tracePt t="45021" x="4556125" y="4341813"/>
          <p14:tracePt t="45022" x="4619625" y="4330700"/>
          <p14:tracePt t="45038" x="4706938" y="4318000"/>
          <p14:tracePt t="45055" x="4794250" y="4305300"/>
          <p14:tracePt t="45056" x="4881563" y="4292600"/>
          <p14:tracePt t="45072" x="4945063" y="4279900"/>
          <p14:tracePt t="45088" x="5032375" y="4267200"/>
          <p14:tracePt t="45105" x="5106988" y="4254500"/>
          <p14:tracePt t="45122" x="5157788" y="4241800"/>
          <p14:tracePt t="45122" x="5219700" y="4230688"/>
          <p14:tracePt t="45138" x="5270500" y="4217988"/>
          <p14:tracePt t="45155" x="5319713" y="4205288"/>
          <p14:tracePt t="45172" x="5370513" y="4205288"/>
          <p14:tracePt t="45173" x="5407025" y="4205288"/>
          <p14:tracePt t="45188" x="5445125" y="4205288"/>
          <p14:tracePt t="45205" x="5507038" y="4192588"/>
          <p14:tracePt t="45222" x="5545138" y="4179888"/>
          <p14:tracePt t="45238" x="5595938" y="4167188"/>
          <p14:tracePt t="45239" x="5645150" y="4154488"/>
          <p14:tracePt t="45255" x="5708650" y="4141788"/>
          <p14:tracePt t="45272" x="5757863" y="4129088"/>
          <p14:tracePt t="45288" x="5808663" y="4105275"/>
          <p14:tracePt t="45289" x="5857875" y="4079875"/>
          <p14:tracePt t="45305" x="5895975" y="4067175"/>
          <p14:tracePt t="45322" x="5932488" y="4054475"/>
          <p14:tracePt t="45339" x="5983288" y="4041775"/>
          <p14:tracePt t="45341" x="6008688" y="4017963"/>
          <p14:tracePt t="45355" x="6021388" y="4017963"/>
          <p14:tracePt t="45372" x="6045200" y="3992563"/>
          <p14:tracePt t="45389" x="6057900" y="3979863"/>
          <p14:tracePt t="45405" x="6070600" y="3967163"/>
          <p14:tracePt t="45407" x="6070600" y="3941763"/>
          <p14:tracePt t="45422" x="6070600" y="3929063"/>
          <p14:tracePt t="45439" x="6070600" y="3916363"/>
          <p14:tracePt t="45455" x="6070600" y="3892550"/>
          <p14:tracePt t="45457" x="6070600" y="3879850"/>
          <p14:tracePt t="45472" x="6070600" y="3867150"/>
          <p14:tracePt t="45489" x="6057900" y="3841750"/>
          <p14:tracePt t="45505" x="6057900" y="3829050"/>
          <p14:tracePt t="45507" x="6034088" y="3816350"/>
          <p14:tracePt t="45522" x="6021388" y="3816350"/>
          <p14:tracePt t="45539" x="6008688" y="3803650"/>
          <p14:tracePt t="45555" x="5983288" y="3792538"/>
          <p14:tracePt t="45572" x="5970588" y="3792538"/>
          <p14:tracePt t="45574" x="5945188" y="3792538"/>
          <p14:tracePt t="45589" x="5921375" y="3779838"/>
          <p14:tracePt t="45606" x="5883275" y="3779838"/>
          <p14:tracePt t="45622" x="5845175" y="3779838"/>
          <p14:tracePt t="45624" x="5808663" y="3779838"/>
          <p14:tracePt t="45639" x="5757863" y="3767138"/>
          <p14:tracePt t="45656" x="5708650" y="3767138"/>
          <p14:tracePt t="45672" x="5657850" y="3767138"/>
          <p14:tracePt t="45689" x="5607050" y="3767138"/>
          <p14:tracePt t="45690" x="5557838" y="3767138"/>
          <p14:tracePt t="45706" x="5507038" y="3767138"/>
          <p14:tracePt t="45722" x="5445125" y="3767138"/>
          <p14:tracePt t="45739" x="5394325" y="3767138"/>
          <p14:tracePt t="45741" x="5332413" y="3767138"/>
          <p14:tracePt t="45756" x="5257800" y="3779838"/>
          <p14:tracePt t="45773" x="5194300" y="3779838"/>
          <p14:tracePt t="45789" x="5132388" y="3792538"/>
          <p14:tracePt t="45806" x="5081588" y="3792538"/>
          <p14:tracePt t="45807" x="5032375" y="3792538"/>
          <p14:tracePt t="45823" x="4981575" y="3792538"/>
          <p14:tracePt t="45839" x="4906963" y="3803650"/>
          <p14:tracePt t="45856" x="4843463" y="3803650"/>
          <p14:tracePt t="45858" x="4768850" y="3816350"/>
          <p14:tracePt t="45873" x="4706938" y="3816350"/>
          <p14:tracePt t="45889" x="4643438" y="3829050"/>
          <p14:tracePt t="45906" x="4594225" y="3841750"/>
          <p14:tracePt t="45908" x="4543425" y="3854450"/>
          <p14:tracePt t="45923" x="4506913" y="3867150"/>
          <p14:tracePt t="45939" x="4456113" y="3879850"/>
          <p14:tracePt t="45956" x="4418013" y="3879850"/>
          <p14:tracePt t="45959" x="4381500" y="3892550"/>
          <p14:tracePt t="45973" x="4330700" y="3916363"/>
          <p14:tracePt t="45989" x="4268788" y="3954463"/>
          <p14:tracePt t="46006" x="4230688" y="3979863"/>
          <p14:tracePt t="46023" x="4181475" y="4017963"/>
          <p14:tracePt t="46025" x="4156075" y="4029075"/>
          <p14:tracePt t="46039" x="4130675" y="4054475"/>
          <p14:tracePt t="46056" x="4117975" y="4067175"/>
          <p14:tracePt t="46073" x="4105275" y="4105275"/>
          <p14:tracePt t="46075" x="4092575" y="4117975"/>
          <p14:tracePt t="46090" x="4081463" y="4129088"/>
          <p14:tracePt t="46106" x="4081463" y="4154488"/>
          <p14:tracePt t="46123" x="4081463" y="4167188"/>
          <p14:tracePt t="46140" x="4068763" y="4192588"/>
          <p14:tracePt t="46141" x="4068763" y="4205288"/>
          <p14:tracePt t="46156" x="4068763" y="4230688"/>
          <p14:tracePt t="46173" x="4068763" y="4241800"/>
          <p14:tracePt t="46190" x="4068763" y="4254500"/>
          <p14:tracePt t="46206" x="4068763" y="4279900"/>
          <p14:tracePt t="46207" x="4092575" y="4292600"/>
          <p14:tracePt t="46223" x="4105275" y="4318000"/>
          <p14:tracePt t="46240" x="4117975" y="4318000"/>
          <p14:tracePt t="46256" x="4143375" y="4341813"/>
          <p14:tracePt t="46257" x="4168775" y="4341813"/>
          <p14:tracePt t="46273" x="4192588" y="4354513"/>
          <p14:tracePt t="46290" x="4230688" y="4367213"/>
          <p14:tracePt t="46307" x="4268788" y="4367213"/>
          <p14:tracePt t="46307" x="4305300" y="4379913"/>
          <p14:tracePt t="46323" x="4356100" y="4379913"/>
          <p14:tracePt t="46340" x="4418013" y="4379913"/>
          <p14:tracePt t="46357" x="4468813" y="4379913"/>
          <p14:tracePt t="46373" x="4530725" y="4379913"/>
          <p14:tracePt t="46374" x="4619625" y="4379913"/>
          <p14:tracePt t="46390" x="4706938" y="4367213"/>
          <p14:tracePt t="46407" x="4806950" y="4354513"/>
          <p14:tracePt t="46423" x="4906963" y="4341813"/>
          <p14:tracePt t="46424" x="5006975" y="4330700"/>
          <p14:tracePt t="46440" x="5132388" y="4318000"/>
          <p14:tracePt t="46457" x="5245100" y="4305300"/>
          <p14:tracePt t="46473" x="5357813" y="4267200"/>
          <p14:tracePt t="46474" x="5457825" y="4254500"/>
          <p14:tracePt t="46490" x="5557838" y="4241800"/>
          <p14:tracePt t="46507" x="5645150" y="4230688"/>
          <p14:tracePt t="46524" x="5732463" y="4217988"/>
          <p14:tracePt t="46540" x="5821363" y="4205288"/>
          <p14:tracePt t="46541" x="5895975" y="4205288"/>
          <p14:tracePt t="46557" x="5983288" y="4192588"/>
          <p14:tracePt t="46574" x="6070600" y="4179888"/>
          <p14:tracePt t="46591" x="6146800" y="4167188"/>
          <p14:tracePt t="46591" x="6208713" y="4167188"/>
          <p14:tracePt t="46607" x="6283325" y="4154488"/>
          <p14:tracePt t="46624" x="6346825" y="4154488"/>
          <p14:tracePt t="46640" x="6421438" y="4141788"/>
          <p14:tracePt t="46641" x="6472238" y="4141788"/>
          <p14:tracePt t="46657" x="6521450" y="4141788"/>
          <p14:tracePt t="46674" x="6572250" y="4129088"/>
          <p14:tracePt t="46690" x="6634163" y="4129088"/>
          <p14:tracePt t="46707" x="6696075" y="4117975"/>
          <p14:tracePt t="46708" x="6759575" y="4105275"/>
          <p14:tracePt t="46724" x="6821488" y="4105275"/>
          <p14:tracePt t="46740" x="6897688" y="4092575"/>
          <p14:tracePt t="46757" x="6959600" y="4092575"/>
          <p14:tracePt t="46758" x="7021513" y="4092575"/>
          <p14:tracePt t="46774" x="7097713" y="4092575"/>
          <p14:tracePt t="46790" x="7185025" y="4092575"/>
          <p14:tracePt t="46807" x="7246938" y="4092575"/>
          <p14:tracePt t="46824" x="7323138" y="4092575"/>
          <p14:tracePt t="46824" x="7385050" y="4092575"/>
          <p14:tracePt t="46841" x="7448550" y="4092575"/>
          <p14:tracePt t="46857" x="7535863" y="4092575"/>
          <p14:tracePt t="46874" x="7623175" y="4105275"/>
          <p14:tracePt t="46875" x="7710488" y="4105275"/>
          <p14:tracePt t="46891" x="7785100" y="4105275"/>
          <p14:tracePt t="46907" x="7874000" y="4105275"/>
          <p14:tracePt t="46924" x="7961313" y="4105275"/>
          <p14:tracePt t="46926" x="8048625" y="4105275"/>
          <p14:tracePt t="46941" x="8135938" y="4092575"/>
          <p14:tracePt t="46957" x="8223250" y="4079875"/>
          <p14:tracePt t="46974" x="8299450" y="4067175"/>
          <p14:tracePt t="46991" x="8386763" y="4054475"/>
          <p14:tracePt t="46992" x="8461375" y="4054475"/>
          <p14:tracePt t="47007" x="8512175" y="4041775"/>
          <p14:tracePt t="47024" x="8548688" y="4041775"/>
          <p14:tracePt t="47041" x="8561388" y="4041775"/>
          <p14:tracePt t="47043" x="8574088" y="4041775"/>
          <p14:tracePt t="47058" x="8586788" y="4041775"/>
          <p14:tracePt t="47092" x="8599488" y="4041775"/>
          <p14:tracePt t="47131" x="8561388" y="4041775"/>
          <p14:tracePt t="47145" x="8512175" y="4029075"/>
          <p14:tracePt t="47157" x="8448675" y="4017963"/>
          <p14:tracePt t="47170" x="8374063" y="4005263"/>
          <p14:tracePt t="47182" x="8312150" y="3992563"/>
          <p14:tracePt t="47195" x="8223250" y="3979863"/>
          <p14:tracePt t="47208" x="8148638" y="3967163"/>
          <p14:tracePt t="47224" x="8074025" y="3954463"/>
          <p14:tracePt t="47241" x="8010525" y="3941763"/>
          <p14:tracePt t="47258" x="7935913" y="3941763"/>
          <p14:tracePt t="47261" x="7874000" y="3929063"/>
          <p14:tracePt t="47275" x="7797800" y="3929063"/>
          <p14:tracePt t="47291" x="7710488" y="3916363"/>
          <p14:tracePt t="47308" x="7635875" y="3916363"/>
          <p14:tracePt t="47325" x="7561263" y="3905250"/>
          <p14:tracePt t="47326" x="7472363" y="3905250"/>
          <p14:tracePt t="47341" x="7410450" y="3892550"/>
          <p14:tracePt t="47358" x="7323138" y="3892550"/>
          <p14:tracePt t="47375" x="7235825" y="3892550"/>
          <p14:tracePt t="47391" x="7146925" y="3892550"/>
          <p14:tracePt t="47392" x="7046913" y="3892550"/>
          <p14:tracePt t="47408" x="6946900" y="3867150"/>
          <p14:tracePt t="47425" x="6872288" y="3867150"/>
          <p14:tracePt t="47442" x="6772275" y="3867150"/>
          <p14:tracePt t="47442" x="6672263" y="3867150"/>
          <p14:tracePt t="47458" x="6559550" y="3879850"/>
          <p14:tracePt t="47475" x="6459538" y="3892550"/>
          <p14:tracePt t="47492" x="6359525" y="3905250"/>
          <p14:tracePt t="47492" x="6259513" y="3916363"/>
          <p14:tracePt t="47508" x="6157913" y="3929063"/>
          <p14:tracePt t="47525" x="6034088" y="3941763"/>
          <p14:tracePt t="47542" x="5921375" y="3954463"/>
          <p14:tracePt t="47545" x="5795963" y="3967163"/>
          <p14:tracePt t="47558" x="5683250" y="3979863"/>
          <p14:tracePt t="47575" x="5557838" y="3992563"/>
          <p14:tracePt t="47592" x="5457825" y="4005263"/>
          <p14:tracePt t="47608" x="5357813" y="4017963"/>
          <p14:tracePt t="47610" x="5245100" y="4029075"/>
          <p14:tracePt t="47625" x="5119688" y="4029075"/>
          <p14:tracePt t="47642" x="4994275" y="4041775"/>
          <p14:tracePt t="47658" x="4868863" y="4054475"/>
          <p14:tracePt t="47675" x="4768850" y="4067175"/>
          <p14:tracePt t="47677" x="4681538" y="4079875"/>
          <p14:tracePt t="47692" x="4594225" y="4105275"/>
          <p14:tracePt t="47709" x="4506913" y="4129088"/>
          <p14:tracePt t="47725" x="4430713" y="4154488"/>
          <p14:tracePt t="47727" x="4381500" y="4179888"/>
          <p14:tracePt t="47742" x="4330700" y="4192588"/>
          <p14:tracePt t="47759" x="4305300" y="4205288"/>
          <p14:tracePt t="47775" x="4294188" y="4230688"/>
          <p14:tracePt t="47777" x="4281488" y="4230688"/>
          <p14:tracePt t="47792" x="4281488" y="4241800"/>
          <p14:tracePt t="47825" x="4281488" y="4254500"/>
          <p14:tracePt t="47842" x="4281488" y="4267200"/>
          <p14:tracePt t="47859" x="4294188" y="4279900"/>
          <p14:tracePt t="47875" x="4330700" y="4292600"/>
          <p14:tracePt t="47892" x="4394200" y="4318000"/>
          <p14:tracePt t="47893" x="4443413" y="4341813"/>
          <p14:tracePt t="47909" x="4506913" y="4367213"/>
          <p14:tracePt t="47925" x="4556125" y="4379913"/>
          <p14:tracePt t="47942" x="4619625" y="4379913"/>
          <p14:tracePt t="47943" x="4668838" y="4392613"/>
          <p14:tracePt t="47959" x="4719638" y="4405313"/>
          <p14:tracePt t="47976" x="4768850" y="4405313"/>
          <p14:tracePt t="47992" x="4832350" y="4418013"/>
          <p14:tracePt t="48009" x="4881563" y="4418013"/>
          <p14:tracePt t="48009" x="4932363" y="4430713"/>
          <p14:tracePt t="48026" x="4981575" y="4430713"/>
          <p14:tracePt t="48042" x="5019675" y="4430713"/>
          <p14:tracePt t="48059" x="5068888" y="4430713"/>
          <p14:tracePt t="48060" x="5132388" y="4430713"/>
          <p14:tracePt t="48076" x="5181600" y="4430713"/>
          <p14:tracePt t="48092" x="5232400" y="4430713"/>
          <p14:tracePt t="48109" x="5281613" y="4418013"/>
          <p14:tracePt t="48110" x="5345113" y="4405313"/>
          <p14:tracePt t="48126" x="5394325" y="4405313"/>
          <p14:tracePt t="48142" x="5445125" y="4392613"/>
          <p14:tracePt t="48159" x="5495925" y="4392613"/>
          <p14:tracePt t="48176" x="5557838" y="4392613"/>
          <p14:tracePt t="48176" x="5607050" y="4379913"/>
          <p14:tracePt t="48193" x="5657850" y="4367213"/>
          <p14:tracePt t="48209" x="5719763" y="4354513"/>
          <p14:tracePt t="48226" x="5770563" y="4341813"/>
          <p14:tracePt t="48227" x="5821363" y="4330700"/>
          <p14:tracePt t="48243" x="5883275" y="4318000"/>
          <p14:tracePt t="48259" x="5921375" y="4318000"/>
          <p14:tracePt t="48276" x="5957888" y="4305300"/>
          <p14:tracePt t="48277" x="5995988" y="4292600"/>
          <p14:tracePt t="48293" x="6034088" y="4279900"/>
          <p14:tracePt t="48309" x="6070600" y="4267200"/>
          <p14:tracePt t="48326" x="6108700" y="4267200"/>
          <p14:tracePt t="48343" x="6146800" y="4254500"/>
          <p14:tracePt t="48344" x="6183313" y="4241800"/>
          <p14:tracePt t="48359" x="6221413" y="4230688"/>
          <p14:tracePt t="48376" x="6246813" y="4230688"/>
          <p14:tracePt t="48393" x="6270625" y="4217988"/>
          <p14:tracePt t="48394" x="6283325" y="4205288"/>
          <p14:tracePt t="48409" x="6308725" y="4205288"/>
          <p14:tracePt t="48426" x="6321425" y="4192588"/>
          <p14:tracePt t="48443" x="6334125" y="4167188"/>
          <p14:tracePt t="48459" x="6346825" y="4167188"/>
          <p14:tracePt t="48460" x="6359525" y="4154488"/>
          <p14:tracePt t="48497" x="6370638" y="4141788"/>
          <p14:tracePt t="48536" x="6370638" y="4129088"/>
          <p14:tracePt t="48561" x="6370638" y="4117975"/>
          <p14:tracePt t="48573" x="6370638" y="4105275"/>
          <p14:tracePt t="48587" x="6359525" y="4105275"/>
          <p14:tracePt t="48600" x="6346825" y="4092575"/>
          <p14:tracePt t="48625" x="6334125" y="4079875"/>
          <p14:tracePt t="48651" x="6308725" y="4054475"/>
          <p14:tracePt t="48664" x="6296025" y="4054475"/>
          <p14:tracePt t="48677" x="6283325" y="4041775"/>
          <p14:tracePt t="48690" x="6259513" y="4029075"/>
          <p14:tracePt t="48702" x="6234113" y="4017963"/>
          <p14:tracePt t="48716" x="6196013" y="4005263"/>
          <p14:tracePt t="48729" x="6157913" y="3992563"/>
          <p14:tracePt t="48743" x="6108700" y="3979863"/>
          <p14:tracePt t="48760" x="6045200" y="3967163"/>
          <p14:tracePt t="48777" x="5995988" y="3967163"/>
          <p14:tracePt t="48793" x="5932488" y="3967163"/>
          <p14:tracePt t="48794" x="5845175" y="3954463"/>
          <p14:tracePt t="48810" x="5757863" y="3954463"/>
          <p14:tracePt t="48827" x="5670550" y="3954463"/>
          <p14:tracePt t="48844" x="5583238" y="3954463"/>
          <p14:tracePt t="48844" x="5507038" y="3954463"/>
          <p14:tracePt t="48860" x="5419725" y="3954463"/>
          <p14:tracePt t="48877" x="5357813" y="3954463"/>
          <p14:tracePt t="48893" x="5281613" y="3954463"/>
          <p14:tracePt t="48910" x="5232400" y="3954463"/>
          <p14:tracePt t="48911" x="5181600" y="3954463"/>
          <p14:tracePt t="48927" x="5132388" y="3954463"/>
          <p14:tracePt t="48944" x="5081588" y="3954463"/>
          <p14:tracePt t="48960" x="5032375" y="3954463"/>
          <p14:tracePt t="48962" x="4968875" y="3954463"/>
          <p14:tracePt t="48977" x="4919663" y="3954463"/>
          <p14:tracePt t="48994" x="4868863" y="3954463"/>
          <p14:tracePt t="49010" x="4819650" y="3954463"/>
          <p14:tracePt t="49027" x="4768850" y="3954463"/>
          <p14:tracePt t="49028" x="4732338" y="3954463"/>
          <p14:tracePt t="49060" x="4681538" y="3954463"/>
          <p14:tracePt t="49061" x="4619625" y="3967163"/>
          <p14:tracePt t="49077" x="4568825" y="3979863"/>
          <p14:tracePt t="49078" x="4518025" y="3992563"/>
          <p14:tracePt t="49094" x="4456113" y="4005263"/>
          <p14:tracePt t="49110" x="4406900" y="4017963"/>
          <p14:tracePt t="49127" x="4368800" y="4017963"/>
          <p14:tracePt t="49128" x="4305300" y="4029075"/>
          <p14:tracePt t="49144" x="4268788" y="4041775"/>
          <p14:tracePt t="49160" x="4230688" y="4054475"/>
          <p14:tracePt t="49177" x="4205288" y="4067175"/>
          <p14:tracePt t="49180" x="4181475" y="4067175"/>
          <p14:tracePt t="49194" x="4156075" y="4079875"/>
          <p14:tracePt t="49211" x="4130675" y="4092575"/>
          <p14:tracePt t="49227" x="4117975" y="4092575"/>
          <p14:tracePt t="49244" x="4105275" y="4117975"/>
          <p14:tracePt t="49245" x="4105275" y="4129088"/>
          <p14:tracePt t="49261" x="4105275" y="4154488"/>
          <p14:tracePt t="49277" x="4105275" y="4179888"/>
          <p14:tracePt t="49294" x="4105275" y="4217988"/>
          <p14:tracePt t="49311" x="4117975" y="4254500"/>
          <p14:tracePt t="49311" x="4130675" y="4267200"/>
          <p14:tracePt t="49327" x="4156075" y="4292600"/>
          <p14:tracePt t="49344" x="4168775" y="4305300"/>
          <p14:tracePt t="49361" x="4181475" y="4318000"/>
          <p14:tracePt t="49362" x="4217988" y="4318000"/>
          <p14:tracePt t="49377" x="4230688" y="4330700"/>
          <p14:tracePt t="49394" x="4256088" y="4341813"/>
          <p14:tracePt t="49411" x="4294188" y="4354513"/>
          <p14:tracePt t="49412" x="4330700" y="4354513"/>
          <p14:tracePt t="49427" x="4381500" y="4354513"/>
          <p14:tracePt t="49444" x="4418013" y="4354513"/>
          <p14:tracePt t="49461" x="4468813" y="4354513"/>
          <p14:tracePt t="49464" x="4530725" y="4354513"/>
          <p14:tracePt t="49478" x="4581525" y="4367213"/>
          <p14:tracePt t="49494" x="4643438" y="4367213"/>
          <p14:tracePt t="49511" x="4719638" y="4367213"/>
          <p14:tracePt t="49528" x="4781550" y="4367213"/>
          <p14:tracePt t="49530" x="4868863" y="4367213"/>
          <p14:tracePt t="49544" x="4956175" y="4354513"/>
          <p14:tracePt t="49561" x="5045075" y="4341813"/>
          <p14:tracePt t="49578" x="5106988" y="4330700"/>
          <p14:tracePt t="49580" x="5181600" y="4318000"/>
          <p14:tracePt t="49594" x="5257800" y="4305300"/>
          <p14:tracePt t="49611" x="5319713" y="4305300"/>
          <p14:tracePt t="49628" x="5394325" y="4292600"/>
          <p14:tracePt t="49644" x="5457825" y="4279900"/>
          <p14:tracePt t="49646" x="5532438" y="4267200"/>
          <p14:tracePt t="49661" x="5607050" y="4254500"/>
          <p14:tracePt t="49678" x="5670550" y="4241800"/>
          <p14:tracePt t="49695" x="5745163" y="4230688"/>
          <p14:tracePt t="49696" x="5832475" y="4230688"/>
          <p14:tracePt t="49711" x="5908675" y="4217988"/>
          <p14:tracePt t="49728" x="6021388" y="4205288"/>
          <p14:tracePt t="49745" x="6108700" y="4192588"/>
          <p14:tracePt t="49746" x="6183313" y="4179888"/>
          <p14:tracePt t="49761" x="6270625" y="4167188"/>
          <p14:tracePt t="49778" x="6359525" y="4154488"/>
          <p14:tracePt t="49795" x="6459538" y="4129088"/>
          <p14:tracePt t="49811" x="6584950" y="4105275"/>
          <p14:tracePt t="49813" x="6684963" y="4079875"/>
          <p14:tracePt t="49828" x="6808788" y="4054475"/>
          <p14:tracePt t="49845" x="6921500" y="4017963"/>
          <p14:tracePt t="49861" x="7046913" y="4005263"/>
          <p14:tracePt t="49863" x="7159625" y="3992563"/>
          <p14:tracePt t="49878" x="7285038" y="3979863"/>
          <p14:tracePt t="49895" x="7372350" y="3967163"/>
          <p14:tracePt t="49912" x="7459663" y="3954463"/>
          <p14:tracePt t="49913" x="7535863" y="3941763"/>
          <p14:tracePt t="49928" x="7610475" y="3929063"/>
          <p14:tracePt t="49945" x="7685088" y="3929063"/>
          <p14:tracePt t="49962" x="7735888" y="3905250"/>
          <p14:tracePt t="49978" x="7773988" y="3892550"/>
          <p14:tracePt t="49980" x="7797800" y="3867150"/>
          <p14:tracePt t="49995" x="7835900" y="3854450"/>
          <p14:tracePt t="50012" x="7835900" y="3841750"/>
          <p14:tracePt t="50028" x="7861300" y="3841750"/>
          <p14:tracePt t="50030" x="7861300" y="3829050"/>
          <p14:tracePt t="50080" x="7848600" y="3829050"/>
          <p14:tracePt t="50093" x="7823200" y="3816350"/>
          <p14:tracePt t="50106" x="7785100" y="3816350"/>
          <p14:tracePt t="50118" x="7748588" y="3803650"/>
          <p14:tracePt t="50132" x="7710488" y="3792538"/>
          <p14:tracePt t="50145" x="7661275" y="3779838"/>
          <p14:tracePt t="50162" x="7597775" y="3779838"/>
          <p14:tracePt t="50179" x="7548563" y="3767138"/>
          <p14:tracePt t="50195" x="7497763" y="3754438"/>
          <p14:tracePt t="50196" x="7459663" y="3741738"/>
          <p14:tracePt t="50212" x="7410450" y="3729038"/>
          <p14:tracePt t="50229" x="7372350" y="3729038"/>
          <p14:tracePt t="50245" x="7348538" y="3729038"/>
          <p14:tracePt t="50262" x="7310438" y="3716338"/>
          <p14:tracePt t="50263" x="7272338" y="3716338"/>
          <p14:tracePt t="50279" x="7235825" y="3716338"/>
          <p14:tracePt t="50295" x="7185025" y="3716338"/>
          <p14:tracePt t="50312" x="7134225" y="3716338"/>
          <p14:tracePt t="50316" x="7085013" y="3716338"/>
          <p14:tracePt t="50329" x="7034213" y="3716338"/>
          <p14:tracePt t="50345" x="6972300" y="3729038"/>
          <p14:tracePt t="50362" x="6910388" y="3729038"/>
          <p14:tracePt t="50366" x="6859588" y="3729038"/>
          <p14:tracePt t="50379" x="6784975" y="3741738"/>
          <p14:tracePt t="50396" x="6708775" y="3754438"/>
          <p14:tracePt t="50412" x="6659563" y="3767138"/>
          <p14:tracePt t="50414" x="6584950" y="3779838"/>
          <p14:tracePt t="50429" x="6521450" y="3803650"/>
          <p14:tracePt t="50446" x="6434138" y="3829050"/>
          <p14:tracePt t="50462" x="6346825" y="3854450"/>
          <p14:tracePt t="50479" x="6259513" y="3879850"/>
          <p14:tracePt t="50480" x="6157913" y="3905250"/>
          <p14:tracePt t="50496" x="6096000" y="3929063"/>
          <p14:tracePt t="50512" x="6021388" y="3954463"/>
          <p14:tracePt t="50529" x="5957888" y="3979863"/>
          <p14:tracePt t="50530" x="5921375" y="3992563"/>
          <p14:tracePt t="50546" x="5895975" y="4005263"/>
          <p14:tracePt t="50562" x="5857875" y="4017963"/>
          <p14:tracePt t="50579" x="5832475" y="4029075"/>
          <p14:tracePt t="50583" x="5795963" y="4029075"/>
          <p14:tracePt t="50596" x="5783263" y="4041775"/>
          <p14:tracePt t="50612" x="5783263" y="4054475"/>
          <p14:tracePt t="50629" x="5770563" y="4054475"/>
          <p14:tracePt t="50724" x="5770563" y="4067175"/>
          <p14:tracePt t="50749" x="5770563" y="4079875"/>
          <p14:tracePt t="50762" x="5770563" y="4105275"/>
          <p14:tracePt t="50775" x="5770563" y="4117975"/>
          <p14:tracePt t="50788" x="5770563" y="4129088"/>
          <p14:tracePt t="50800" x="5770563" y="4154488"/>
          <p14:tracePt t="50826" x="5770563" y="4167188"/>
          <p14:tracePt t="50877" x="5770563" y="4179888"/>
          <p14:tracePt t="51084" x="5757863" y="4179888"/>
          <p14:tracePt t="51096" x="5745163" y="4179888"/>
          <p14:tracePt t="51161" x="5732463" y="4179888"/>
          <p14:tracePt t="51188" x="5719763" y="4179888"/>
          <p14:tracePt t="51200" x="5719763" y="4167188"/>
          <p14:tracePt t="51213" x="5708650" y="4167188"/>
          <p14:tracePt t="51226" x="5695950" y="4167188"/>
          <p14:tracePt t="51252" x="5683250" y="4154488"/>
          <p14:tracePt t="51277" x="5670550" y="4154488"/>
          <p14:tracePt t="51291" x="5670550" y="4141788"/>
          <p14:tracePt t="51303" x="5657850" y="4141788"/>
          <p14:tracePt t="51328" x="5645150" y="4141788"/>
          <p14:tracePt t="51469" x="5645150" y="4129088"/>
          <p14:tracePt t="51484" x="5632450" y="4129088"/>
          <p14:tracePt t="51509" x="5619750" y="4129088"/>
          <p14:tracePt t="51521" x="5607050" y="4129088"/>
          <p14:tracePt t="51534" x="5583238" y="4129088"/>
          <p14:tracePt t="51547" x="5545138" y="4141788"/>
          <p14:tracePt t="51561" x="5483225" y="4154488"/>
          <p14:tracePt t="51574" x="5432425" y="4167188"/>
          <p14:tracePt t="51586" x="5383213" y="4167188"/>
          <p14:tracePt t="51599" x="5319713" y="4179888"/>
          <p14:tracePt t="51614" x="5270500" y="4179888"/>
          <p14:tracePt t="51631" x="5232400" y="4192588"/>
          <p14:tracePt t="51647" x="5194300" y="4192588"/>
          <p14:tracePt t="51664" x="5170488" y="4192588"/>
          <p14:tracePt t="51664" x="5157788" y="4192588"/>
          <p14:tracePt t="51681" x="5132388" y="4192588"/>
          <p14:tracePt t="51697" x="5119688" y="4192588"/>
          <p14:tracePt t="51714" x="5106988" y="4205288"/>
          <p14:tracePt t="51715" x="5081588" y="4205288"/>
          <p14:tracePt t="51741" x="5068888" y="4205288"/>
          <p14:tracePt t="51767" x="5057775" y="4205288"/>
          <p14:tracePt t="51780" x="5045075" y="4205288"/>
          <p14:tracePt t="51792" x="5032375" y="4192588"/>
          <p14:tracePt t="51818" x="5019675" y="4179888"/>
          <p14:tracePt t="51831" x="4994275" y="4179888"/>
          <p14:tracePt t="51844" x="4968875" y="4179888"/>
          <p14:tracePt t="51856" x="4932363" y="4167188"/>
          <p14:tracePt t="51869" x="4894263" y="4154488"/>
          <p14:tracePt t="51884" x="4856163" y="4141788"/>
          <p14:tracePt t="51897" x="4832350" y="4141788"/>
          <p14:tracePt t="51914" x="4806950" y="4129088"/>
          <p14:tracePt t="51931" x="4794250" y="4117975"/>
          <p14:tracePt t="51948" x="4781550" y="4117975"/>
          <p14:tracePt t="51949" x="4768850" y="4105275"/>
          <p14:tracePt t="51964" x="4756150" y="4105275"/>
          <p14:tracePt t="51985" x="4743450" y="4105275"/>
          <p14:tracePt t="52011" x="4732338" y="4105275"/>
          <p14:tracePt t="52024" x="4732338" y="4117975"/>
          <p14:tracePt t="52051" x="4732338" y="4129088"/>
          <p14:tracePt t="52075" x="4732338" y="4141788"/>
          <p14:tracePt t="52089" x="4732338" y="4154488"/>
          <p14:tracePt t="52114" x="4732338" y="4167188"/>
          <p14:tracePt t="52165" x="4732338" y="4179888"/>
          <p14:tracePt t="52269" x="4743450" y="4179888"/>
          <p14:tracePt t="52346" x="4743450" y="4167188"/>
          <p14:tracePt t="52371" x="4756150" y="4167188"/>
          <p14:tracePt t="52384" x="4756150" y="4154488"/>
          <p14:tracePt t="52397" x="4768850" y="4141788"/>
          <p14:tracePt t="52423" x="4781550" y="4141788"/>
          <p14:tracePt t="52474" x="4794250" y="4141788"/>
          <p14:tracePt t="53415" x="4781550" y="4141788"/>
          <p14:tracePt t="53427" x="4768850" y="4141788"/>
          <p14:tracePt t="53440" x="4756150" y="4141788"/>
          <p14:tracePt t="53454" x="4732338" y="4141788"/>
          <p14:tracePt t="53466" x="4706938" y="4141788"/>
          <p14:tracePt t="53483" x="4681538" y="4141788"/>
          <p14:tracePt t="53500" x="4656138" y="4141788"/>
          <p14:tracePt t="53516" x="4630738" y="4141788"/>
          <p14:tracePt t="53519" x="4606925" y="4141788"/>
          <p14:tracePt t="53533" x="4594225" y="4141788"/>
          <p14:tracePt t="53550" x="4581525" y="4141788"/>
          <p14:tracePt t="53567" x="4568825" y="4141788"/>
          <p14:tracePt t="53583" x="4556125" y="4141788"/>
          <p14:tracePt t="53617" x="4543425" y="4141788"/>
          <p14:tracePt t="53633" x="4530725" y="4141788"/>
          <p14:tracePt t="53650" x="4518025" y="4141788"/>
          <p14:tracePt t="53673" x="4506913" y="4141788"/>
          <p14:tracePt t="53686" x="4481513" y="4154488"/>
          <p14:tracePt t="53700" x="4468813" y="4154488"/>
          <p14:tracePt t="53717" x="4456113" y="4167188"/>
          <p14:tracePt t="53733" x="4430713" y="4167188"/>
          <p14:tracePt t="53750" x="4418013" y="4179888"/>
          <p14:tracePt t="53751" x="4394200" y="4192588"/>
          <p14:tracePt t="53767" x="4368800" y="4205288"/>
          <p14:tracePt t="53783" x="4330700" y="4230688"/>
          <p14:tracePt t="53800" x="4268788" y="4254500"/>
          <p14:tracePt t="53801" x="4205288" y="4267200"/>
          <p14:tracePt t="53817" x="4130675" y="4279900"/>
          <p14:tracePt t="53834" x="4056063" y="4292600"/>
          <p14:tracePt t="53850" x="3992563" y="4305300"/>
          <p14:tracePt t="53867" x="3917950" y="4318000"/>
          <p14:tracePt t="53868" x="3856038" y="4330700"/>
          <p14:tracePt t="53884" x="3779838" y="4341813"/>
          <p14:tracePt t="53900" x="3692525" y="4354513"/>
          <p14:tracePt t="53917" x="3592513" y="4367213"/>
          <p14:tracePt t="53918" x="3479800" y="4379913"/>
          <p14:tracePt t="53934" x="3341688" y="4392613"/>
          <p14:tracePt t="53950" x="3192463" y="4405313"/>
          <p14:tracePt t="53967" x="3041650" y="4443413"/>
          <p14:tracePt t="53968" x="2890838" y="4467225"/>
          <p14:tracePt t="53984" x="2767013" y="4492625"/>
          <p14:tracePt t="54000" x="2667000" y="4518025"/>
          <p14:tracePt t="54017" x="2590800" y="4530725"/>
          <p14:tracePt t="54034" x="2554288" y="4543425"/>
          <p14:tracePt t="54035" x="2528888" y="4543425"/>
          <p14:tracePt t="54050" x="2516188" y="4543425"/>
          <p14:tracePt t="54340" x="2478088" y="4567238"/>
          <p14:tracePt t="54350" x="2416175" y="4592638"/>
          <p14:tracePt t="54363" x="2365375" y="4605338"/>
          <p14:tracePt t="54376" x="2290763" y="4643438"/>
          <p14:tracePt t="54388" x="2203450" y="4667250"/>
          <p14:tracePt t="54402" x="2116138" y="4692650"/>
          <p14:tracePt t="54418" x="2039938" y="4718050"/>
          <p14:tracePt t="54434" x="1978025" y="4730750"/>
          <p14:tracePt t="54451" x="1939925" y="4743450"/>
          <p14:tracePt t="54453" x="1914525" y="4756150"/>
          <p14:tracePt t="54468" x="1903413" y="4756150"/>
          <p14:tracePt t="54484" x="1890713" y="4756150"/>
          <p14:tracePt t="54501" x="1878013" y="4756150"/>
          <p14:tracePt t="54518" x="1865313" y="4756150"/>
          <p14:tracePt t="54608" x="1878013" y="4756150"/>
          <p14:tracePt t="54621" x="1890713" y="4756150"/>
          <p14:tracePt t="54633" x="1903413" y="4756150"/>
          <p14:tracePt t="54646" x="1914525" y="4756150"/>
          <p14:tracePt t="54659" x="1939925" y="4768850"/>
          <p14:tracePt t="54673" x="1952625" y="4768850"/>
          <p14:tracePt t="54686" x="1965325" y="4768850"/>
          <p14:tracePt t="54701" x="1978025" y="4768850"/>
          <p14:tracePt t="54718" x="2003425" y="4768850"/>
          <p14:tracePt t="54735" x="2014538" y="4768850"/>
          <p14:tracePt t="54737" x="2027238" y="4768850"/>
          <p14:tracePt t="54751" x="2039938" y="4768850"/>
          <p14:tracePt t="54785" x="2065338" y="4756150"/>
          <p14:tracePt t="54802" x="2103438" y="4756150"/>
          <p14:tracePt t="54802" x="2127250" y="4756150"/>
          <p14:tracePt t="54818" x="2165350" y="4756150"/>
          <p14:tracePt t="54835" x="2203450" y="4756150"/>
          <p14:tracePt t="54852" x="2265363" y="4743450"/>
          <p14:tracePt t="54853" x="2316163" y="4743450"/>
          <p14:tracePt t="54868" x="2390775" y="4743450"/>
          <p14:tracePt t="54885" x="2465388" y="4743450"/>
          <p14:tracePt t="54902" x="2528888" y="4743450"/>
          <p14:tracePt t="54918" x="2603500" y="4743450"/>
          <p14:tracePt t="54919" x="2667000" y="4730750"/>
          <p14:tracePt t="54935" x="2754313" y="4718050"/>
          <p14:tracePt t="54952" x="2816225" y="4718050"/>
          <p14:tracePt t="54968" x="2890838" y="4667250"/>
          <p14:tracePt t="55261" x="2941638" y="4656138"/>
          <p14:tracePt t="55275" x="3041650" y="4643438"/>
          <p14:tracePt t="55288" x="3179763" y="4630738"/>
          <p14:tracePt t="55300" x="3341688" y="4605338"/>
          <p14:tracePt t="55312" x="3554413" y="4592638"/>
          <p14:tracePt t="55326" x="3792538" y="4592638"/>
          <p14:tracePt t="55339" x="4043363" y="4579938"/>
          <p14:tracePt t="55352" x="4243388" y="4579938"/>
          <p14:tracePt t="55369" x="4430713" y="4579938"/>
          <p14:tracePt t="55386" x="4594225" y="4592638"/>
          <p14:tracePt t="55403" x="4732338" y="4605338"/>
          <p14:tracePt t="55403" x="4843463" y="4618038"/>
          <p14:tracePt t="55419" x="4956175" y="4630738"/>
          <p14:tracePt t="55436" x="5057775" y="4643438"/>
          <p14:tracePt t="55452" x="5145088" y="4656138"/>
          <p14:tracePt t="55454" x="5207000" y="4667250"/>
          <p14:tracePt t="55469" x="5270500" y="4679950"/>
          <p14:tracePt t="55486" x="5307013" y="4692650"/>
          <p14:tracePt t="55502" x="5332413" y="4692650"/>
          <p14:tracePt t="55519" x="5345113" y="4705350"/>
          <p14:tracePt t="55888" x="5357813" y="4705350"/>
          <p14:tracePt t="55900" x="5370513" y="4705350"/>
          <p14:tracePt t="55913" x="5407025" y="4705350"/>
          <p14:tracePt t="55926" x="5457825" y="4705350"/>
          <p14:tracePt t="55939" x="5519738" y="4705350"/>
          <p14:tracePt t="55953" x="5595938" y="4705350"/>
          <p14:tracePt t="55970" x="5657850" y="4705350"/>
          <p14:tracePt t="55987" x="5732463" y="4718050"/>
          <p14:tracePt t="56003" x="5795963" y="4718050"/>
          <p14:tracePt t="56004" x="5870575" y="4718050"/>
          <p14:tracePt t="56022" x="5932488" y="4718050"/>
          <p14:tracePt t="56037" x="6008688" y="4730750"/>
          <p14:tracePt t="56054" x="6057900" y="4730750"/>
          <p14:tracePt t="56054" x="6108700" y="4743450"/>
          <p14:tracePt t="56070" x="6146800" y="4743450"/>
          <p14:tracePt t="56087" x="6170613" y="4743450"/>
          <p14:tracePt t="56103" x="6196013" y="4756150"/>
          <p14:tracePt t="56106" x="6208713" y="4756150"/>
          <p14:tracePt t="56120" x="6221413" y="4756150"/>
          <p14:tracePt t="56153" x="6234113" y="4768850"/>
          <p14:tracePt t="56440" x="6234113" y="4779963"/>
          <p14:tracePt t="56449" x="6259513" y="4779963"/>
          <p14:tracePt t="56461" x="6296025" y="4792663"/>
          <p14:tracePt t="56475" x="6346825" y="4805363"/>
          <p14:tracePt t="56487" x="6408738" y="4818063"/>
          <p14:tracePt t="56504" x="6472238" y="4830763"/>
          <p14:tracePt t="56521" x="6546850" y="4843463"/>
          <p14:tracePt t="56537" x="6596063" y="4843463"/>
          <p14:tracePt t="56554" x="6646863" y="4856163"/>
          <p14:tracePt t="56555" x="6684963" y="4856163"/>
          <p14:tracePt t="56571" x="6708775" y="4856163"/>
          <p14:tracePt t="56587" x="6734175" y="4856163"/>
          <p14:tracePt t="56604" x="6746875" y="4856163"/>
          <p14:tracePt t="56694" x="6746875" y="4868863"/>
          <p14:tracePt t="56707" x="6759575" y="4868863"/>
          <p14:tracePt t="56745" x="6772275" y="4868863"/>
          <p14:tracePt t="56784" x="6784975" y="4868863"/>
          <p14:tracePt t="56796" x="6797675" y="4868863"/>
          <p14:tracePt t="56810" x="6808788" y="4868863"/>
          <p14:tracePt t="56822" x="6821488" y="4868863"/>
          <p14:tracePt t="56836" x="6846888" y="4879975"/>
          <p14:tracePt t="56847" x="6859588" y="4879975"/>
          <p14:tracePt t="56860" x="6872288" y="4879975"/>
          <p14:tracePt t="56886" x="6884988" y="4879975"/>
          <p14:tracePt t="57040" x="6897688" y="4879975"/>
          <p14:tracePt t="57079" x="6910388" y="4879975"/>
          <p14:tracePt t="57092" x="6921500" y="4879975"/>
          <p14:tracePt t="57105" x="6921500" y="4892675"/>
          <p14:tracePt t="57131" x="6934200" y="4892675"/>
          <p14:tracePt t="57170" x="6946900" y="4892675"/>
          <p14:tracePt t="57208" x="6959600" y="4892675"/>
          <p14:tracePt t="57491" x="6972300" y="4892675"/>
          <p14:tracePt t="57516" x="6985000" y="4892675"/>
          <p14:tracePt t="57529" x="6985000" y="4905375"/>
          <p14:tracePt t="57543" x="6997700" y="4905375"/>
          <p14:tracePt t="57568" x="6997700" y="4918075"/>
          <p14:tracePt t="57607" x="7010400" y="4918075"/>
          <p14:tracePt t="57633" x="7021513" y="4918075"/>
          <p14:tracePt t="57659" x="7034213" y="4918075"/>
          <p14:tracePt t="57671" x="7059613" y="4918075"/>
          <p14:tracePt t="57684" x="7072313" y="4918075"/>
          <p14:tracePt t="57698" x="7085013" y="4918075"/>
          <p14:tracePt t="57710" x="7110413" y="4918075"/>
          <p14:tracePt t="57722" x="7123113" y="4918075"/>
          <p14:tracePt t="57739" x="7134225" y="4918075"/>
          <p14:tracePt t="57756" x="7146925" y="4905375"/>
          <p14:tracePt t="57772" x="7159625" y="4892675"/>
          <p14:tracePt t="58003" x="7185025" y="4892675"/>
          <p14:tracePt t="58017" x="7223125" y="4892675"/>
          <p14:tracePt t="58029" x="7272338" y="4892675"/>
          <p14:tracePt t="58043" x="7323138" y="4892675"/>
          <p14:tracePt t="58055" x="7359650" y="4892675"/>
          <p14:tracePt t="58068" x="7397750" y="4892675"/>
          <p14:tracePt t="58081" x="7423150" y="4892675"/>
          <p14:tracePt t="58095" x="7448550" y="4892675"/>
          <p14:tracePt t="58108" x="7459663" y="4892675"/>
          <p14:tracePt t="58132" x="7472363" y="4892675"/>
          <p14:tracePt t="58146" x="7472363" y="4905375"/>
          <p14:tracePt t="58159" x="7472363" y="4930775"/>
          <p14:tracePt t="58173" x="7459663" y="4968875"/>
          <p14:tracePt t="58190" x="7435850" y="5018088"/>
          <p14:tracePt t="58206" x="7385050" y="5056188"/>
          <p14:tracePt t="58223" x="7348538" y="5092700"/>
          <p14:tracePt t="58224" x="7297738" y="5118100"/>
          <p14:tracePt t="58240" x="7259638" y="5118100"/>
          <p14:tracePt t="58256" x="7223125" y="5118100"/>
          <p14:tracePt t="58273" x="7185025" y="5118100"/>
          <p14:tracePt t="58275" x="7172325" y="5118100"/>
          <p14:tracePt t="58290" x="7159625" y="5118100"/>
          <p14:tracePt t="58306" x="7146925" y="5118100"/>
          <p14:tracePt t="58323" x="7134225" y="5105400"/>
          <p14:tracePt t="58340" x="7123113" y="5105400"/>
          <p14:tracePt t="58356" x="7123113" y="5092700"/>
          <p14:tracePt t="58373" x="7110413" y="5092700"/>
          <p14:tracePt t="58390" x="7110413" y="5081588"/>
          <p14:tracePt t="58407" x="7085013" y="5068888"/>
          <p14:tracePt t="58409" x="7072313" y="5056188"/>
          <p14:tracePt t="58423" x="7046913" y="5043488"/>
          <p14:tracePt t="58440" x="7010400" y="5043488"/>
          <p14:tracePt t="58442" x="6972300" y="5043488"/>
          <p14:tracePt t="58457" x="6921500" y="5030788"/>
          <p14:tracePt t="58473" x="6834188" y="5030788"/>
          <p14:tracePt t="58490" x="6734175" y="5030788"/>
          <p14:tracePt t="58507" x="6608763" y="5030788"/>
          <p14:tracePt t="58508" x="6483350" y="5043488"/>
          <p14:tracePt t="58523" x="6334125" y="5056188"/>
          <p14:tracePt t="58540" x="6183313" y="5068888"/>
          <p14:tracePt t="58557" x="6034088" y="5081588"/>
          <p14:tracePt t="58559" x="5883275" y="5092700"/>
          <p14:tracePt t="58573" x="5732463" y="5105400"/>
          <p14:tracePt t="58590" x="5595938" y="5118100"/>
          <p14:tracePt t="58607" x="5457825" y="5130800"/>
          <p14:tracePt t="58609" x="5307013" y="5156200"/>
          <p14:tracePt t="58623" x="5145088" y="5181600"/>
          <p14:tracePt t="58640" x="4932363" y="5205413"/>
          <p14:tracePt t="58657" x="4668838" y="5243513"/>
          <p14:tracePt t="58673" x="4343400" y="5305425"/>
          <p14:tracePt t="58676" x="4017963" y="5343525"/>
          <p14:tracePt t="58690" x="3692525" y="5381625"/>
          <p14:tracePt t="58707" x="3379788" y="5394325"/>
          <p14:tracePt t="58724" x="3103563" y="5394325"/>
          <p14:tracePt t="58726" x="2903538" y="5394325"/>
          <p14:tracePt t="58740" x="2716213" y="5394325"/>
          <p14:tracePt t="58757" x="2590800" y="5381625"/>
          <p14:tracePt t="58774" x="2503488" y="5368925"/>
          <p14:tracePt t="58790" x="2441575" y="5356225"/>
          <p14:tracePt t="59058" x="2403475" y="5356225"/>
          <p14:tracePt t="59069" x="2339975" y="5368925"/>
          <p14:tracePt t="59083" x="2252663" y="5368925"/>
          <p14:tracePt t="59096" x="2165350" y="5381625"/>
          <p14:tracePt t="59108" x="2078038" y="5381625"/>
          <p14:tracePt t="59124" x="2027238" y="5381625"/>
          <p14:tracePt t="59141" x="1990725" y="5381625"/>
          <p14:tracePt t="59158" x="1965325" y="5381625"/>
          <p14:tracePt t="59174" x="1952625" y="5381625"/>
          <p14:tracePt t="59191" x="1939925" y="5381625"/>
          <p14:tracePt t="59340" x="1952625" y="5381625"/>
          <p14:tracePt t="59354" x="1965325" y="5394325"/>
          <p14:tracePt t="59379" x="1978025" y="5394325"/>
          <p14:tracePt t="59393" x="1990725" y="5394325"/>
          <p14:tracePt t="59405" x="2003425" y="5394325"/>
          <p14:tracePt t="59417" x="2014538" y="5394325"/>
          <p14:tracePt t="59430" x="2039938" y="5394325"/>
          <p14:tracePt t="59445" x="2052638" y="5407025"/>
          <p14:tracePt t="59458" x="2065338" y="5407025"/>
          <p14:tracePt t="59475" x="2078038" y="5407025"/>
          <p14:tracePt t="59491" x="2090738" y="5407025"/>
          <p14:tracePt t="59508" x="2103438" y="5407025"/>
          <p14:tracePt t="59509" x="2103438" y="5418138"/>
          <p14:tracePt t="59525" x="2127250" y="5418138"/>
          <p14:tracePt t="59547" x="2139950" y="5418138"/>
          <p14:tracePt t="59559" x="2165350" y="5418138"/>
          <p14:tracePt t="59575" x="2190750" y="5418138"/>
          <p14:tracePt t="59591" x="2216150" y="5430838"/>
          <p14:tracePt t="59608" x="2239963" y="5430838"/>
          <p14:tracePt t="59625" x="2252663" y="5430838"/>
          <p14:tracePt t="59626" x="2278063" y="5430838"/>
          <p14:tracePt t="59642" x="2290763" y="5430838"/>
          <p14:tracePt t="59658" x="2303463" y="5430838"/>
          <p14:tracePt t="59675" x="2328863" y="5430838"/>
          <p14:tracePt t="59676" x="2339975" y="5430838"/>
          <p14:tracePt t="59701" x="2352675" y="5430838"/>
          <p14:tracePt t="59714" x="2365375" y="5430838"/>
          <p14:tracePt t="59727" x="2378075" y="5430838"/>
          <p14:tracePt t="59742" x="2403475" y="5430838"/>
          <p14:tracePt t="59766" x="2416175" y="5430838"/>
          <p14:tracePt t="60110" x="2441575" y="5430838"/>
          <p14:tracePt t="60123" x="2465388" y="5430838"/>
          <p14:tracePt t="60137" x="2503488" y="5430838"/>
          <p14:tracePt t="60149" x="2541588" y="5418138"/>
          <p14:tracePt t="60163" x="2590800" y="5407025"/>
          <p14:tracePt t="60176" x="2667000" y="5394325"/>
          <p14:tracePt t="60192" x="2728913" y="5394325"/>
          <p14:tracePt t="60209" x="2816225" y="5381625"/>
          <p14:tracePt t="60226" x="2903538" y="5381625"/>
          <p14:tracePt t="60227" x="2979738" y="5381625"/>
          <p14:tracePt t="60242" x="3054350" y="5381625"/>
          <p14:tracePt t="60259" x="3103563" y="5381625"/>
          <p14:tracePt t="60276" x="3154363" y="5381625"/>
          <p14:tracePt t="60279" x="3205163" y="5381625"/>
          <p14:tracePt t="60293" x="3267075" y="5394325"/>
          <p14:tracePt t="60309" x="3305175" y="5407025"/>
          <p14:tracePt t="60326" x="3341688" y="5418138"/>
          <p14:tracePt t="60342" x="3379788" y="5418138"/>
          <p14:tracePt t="60344" x="3417888" y="5430838"/>
          <p14:tracePt t="60359" x="3454400" y="5443538"/>
          <p14:tracePt t="60376" x="3492500" y="5443538"/>
          <p14:tracePt t="60393" x="3530600" y="5456238"/>
          <p14:tracePt t="60395" x="3554413" y="5456238"/>
          <p14:tracePt t="60409" x="3592513" y="5456238"/>
          <p14:tracePt t="60426" x="3617913" y="5456238"/>
          <p14:tracePt t="60443" x="3643313" y="5468938"/>
          <p14:tracePt t="60459" x="3667125" y="5468938"/>
          <p14:tracePt t="60461" x="3692525" y="5468938"/>
          <p14:tracePt t="60476" x="3717925" y="5481638"/>
          <p14:tracePt t="60493" x="3730625" y="5481638"/>
          <p14:tracePt t="60509" x="3743325" y="5481638"/>
          <p14:tracePt t="60526" x="3756025" y="5481638"/>
          <p14:tracePt t="60543" x="3767138" y="5481638"/>
          <p14:tracePt t="60563" x="3779838" y="5481638"/>
          <p14:tracePt t="60576" x="3779838" y="5494338"/>
          <p14:tracePt t="60593" x="3792538" y="5494338"/>
          <p14:tracePt t="60794" x="3805238" y="5494338"/>
          <p14:tracePt t="60820" x="3817938" y="5494338"/>
          <p14:tracePt t="60845" x="3830638" y="5494338"/>
          <p14:tracePt t="60859" x="3843338" y="5494338"/>
          <p14:tracePt t="60885" x="3856038" y="5494338"/>
          <p14:tracePt t="60897" x="3867150" y="5494338"/>
          <p14:tracePt t="60923" x="3879850" y="5494338"/>
          <p14:tracePt t="60936" x="3892550" y="5507038"/>
          <p14:tracePt t="60975" x="3905250" y="5507038"/>
          <p14:tracePt t="61245" x="3879850" y="5518150"/>
          <p14:tracePt t="61258" x="3830638" y="5518150"/>
          <p14:tracePt t="61271" x="3779838" y="5518150"/>
          <p14:tracePt t="61283" x="3717925" y="5518150"/>
          <p14:tracePt t="61297" x="3667125" y="5518150"/>
          <p14:tracePt t="61310" x="3630613" y="5518150"/>
          <p14:tracePt t="61327" x="3592513" y="5518150"/>
          <p14:tracePt t="61344" x="3554413" y="5518150"/>
          <p14:tracePt t="61361" x="3530600" y="5518150"/>
          <p14:tracePt t="61361" x="3505200" y="5518150"/>
          <p14:tracePt t="61377" x="3492500" y="5530850"/>
          <p14:tracePt t="61394" x="3467100" y="5530850"/>
          <p14:tracePt t="61411" x="3454400" y="5530850"/>
          <p14:tracePt t="61427" x="3441700" y="5530850"/>
          <p14:tracePt t="61464" x="3429000" y="5530850"/>
          <p14:tracePt t="61529" x="3429000" y="5518150"/>
          <p14:tracePt t="61541" x="3417888" y="5518150"/>
          <p14:tracePt t="61568" x="3392488" y="5518150"/>
          <p14:tracePt t="61581" x="3354388" y="5507038"/>
          <p14:tracePt t="61593" x="3305175" y="5507038"/>
          <p14:tracePt t="61605" x="3254375" y="5507038"/>
          <p14:tracePt t="61618" x="3179763" y="5507038"/>
          <p14:tracePt t="61632" x="3116263" y="5507038"/>
          <p14:tracePt t="61645" x="3054350" y="5507038"/>
          <p14:tracePt t="61661" x="3003550" y="5507038"/>
          <p14:tracePt t="61678" x="2954338" y="5518150"/>
          <p14:tracePt t="61694" x="2903538" y="5518150"/>
          <p14:tracePt t="61695" x="2867025" y="5518150"/>
          <p14:tracePt t="61711" x="2816225" y="5518150"/>
          <p14:tracePt t="61728" x="2767013" y="5518150"/>
          <p14:tracePt t="61744" x="2703513" y="5507038"/>
          <p14:tracePt t="61747" x="2654300" y="5507038"/>
          <p14:tracePt t="61761" x="2616200" y="5494338"/>
          <p14:tracePt t="61778" x="2578100" y="5494338"/>
          <p14:tracePt t="61794" x="2554288" y="5494338"/>
          <p14:tracePt t="61811" x="2528888" y="5494338"/>
          <p14:tracePt t="61828" x="2516188" y="5494338"/>
          <p14:tracePt t="61845" x="2516188" y="5481638"/>
          <p14:tracePt t="61978" x="2554288" y="5481638"/>
          <p14:tracePt t="61991" x="2590800" y="5481638"/>
          <p14:tracePt t="62005" x="2628900" y="5481638"/>
          <p14:tracePt t="62017" x="2678113" y="5481638"/>
          <p14:tracePt t="62030" x="2741613" y="5481638"/>
          <p14:tracePt t="62045" x="2828925" y="5481638"/>
          <p14:tracePt t="62062" x="2916238" y="5481638"/>
          <p14:tracePt t="62078" x="2992438" y="5481638"/>
          <p14:tracePt t="62095" x="3079750" y="5481638"/>
          <p14:tracePt t="62095" x="3167063" y="5468938"/>
          <p14:tracePt t="62112" x="3254375" y="5468938"/>
          <p14:tracePt t="62128" x="3341688" y="5456238"/>
          <p14:tracePt t="62145" x="3417888" y="5456238"/>
          <p14:tracePt t="62146" x="3492500" y="5443538"/>
          <p14:tracePt t="62162" x="3554413" y="5443538"/>
          <p14:tracePt t="62178" x="3592513" y="5443538"/>
          <p14:tracePt t="62195" x="3630613" y="5430838"/>
          <p14:tracePt t="62212" x="3667125" y="5430838"/>
          <p14:tracePt t="62213" x="3692525" y="5430838"/>
          <p14:tracePt t="62229" x="3705225" y="5430838"/>
          <p14:tracePt t="62245" x="3717925" y="5430838"/>
          <p14:tracePt t="62262" x="3730625" y="5430838"/>
          <p14:tracePt t="62278" x="3743325" y="5430838"/>
          <p14:tracePt t="62295" x="3756025" y="5430838"/>
          <p14:tracePt t="62669" x="3779838" y="5418138"/>
          <p14:tracePt t="62683" x="3843338" y="5407025"/>
          <p14:tracePt t="62696" x="3930650" y="5394325"/>
          <p14:tracePt t="62707" x="3992563" y="5394325"/>
          <p14:tracePt t="62720" x="4081463" y="5381625"/>
          <p14:tracePt t="62733" x="4168775" y="5368925"/>
          <p14:tracePt t="62746" x="4243388" y="5368925"/>
          <p14:tracePt t="62762" x="4356100" y="5356225"/>
          <p14:tracePt t="62779" x="4456113" y="5356225"/>
          <p14:tracePt t="62796" x="4530725" y="5356225"/>
          <p14:tracePt t="62799" x="4619625" y="5343525"/>
          <p14:tracePt t="62813" x="4706938" y="5343525"/>
          <p14:tracePt t="62829" x="4794250" y="5330825"/>
          <p14:tracePt t="62846" x="4881563" y="5330825"/>
          <p14:tracePt t="62863" x="4945063" y="5318125"/>
          <p14:tracePt t="62864" x="5019675" y="5318125"/>
          <p14:tracePt t="62879" x="5068888" y="5318125"/>
          <p14:tracePt t="62896" x="5119688" y="5318125"/>
          <p14:tracePt t="62913" x="5170488" y="5318125"/>
          <p14:tracePt t="62914" x="5219700" y="5318125"/>
          <p14:tracePt t="62929" x="5270500" y="5318125"/>
          <p14:tracePt t="62946" x="5345113" y="5318125"/>
          <p14:tracePt t="62963" x="5407025" y="5318125"/>
          <p14:tracePt t="62979" x="5483225" y="5318125"/>
          <p14:tracePt t="62981" x="5545138" y="5318125"/>
          <p14:tracePt t="62996" x="5619750" y="5318125"/>
          <p14:tracePt t="63013" x="5670550" y="5330825"/>
          <p14:tracePt t="63033" x="5770563" y="5343525"/>
          <p14:tracePt t="63046" x="5808663" y="5343525"/>
          <p14:tracePt t="63063" x="5845175" y="5356225"/>
          <p14:tracePt t="63080" x="5883275" y="5356225"/>
          <p14:tracePt t="63082" x="5921375" y="5356225"/>
          <p14:tracePt t="63096" x="5945188" y="5356225"/>
          <p14:tracePt t="63113" x="5983288" y="5356225"/>
          <p14:tracePt t="63130" x="6021388" y="5356225"/>
          <p14:tracePt t="63146" x="6034088" y="5356225"/>
          <p14:tracePt t="63148" x="6045200" y="5356225"/>
          <p14:tracePt t="63163" x="6057900" y="5356225"/>
          <p14:tracePt t="63180" x="6083300" y="5356225"/>
          <p14:tracePt t="63197" x="6096000" y="5356225"/>
          <p14:tracePt t="63198" x="6108700" y="5356225"/>
          <p14:tracePt t="63213" x="6134100" y="5356225"/>
          <p14:tracePt t="63230" x="6146800" y="5356225"/>
          <p14:tracePt t="63246" x="6157913" y="5356225"/>
          <p14:tracePt t="63263" x="6183313" y="5356225"/>
          <p14:tracePt t="63265" x="6196013" y="5368925"/>
          <p14:tracePt t="63296" x="6208713" y="5368925"/>
          <p14:tracePt t="63313" x="6221413" y="5368925"/>
          <p14:tracePt t="63314" x="6221413" y="5381625"/>
          <p14:tracePt t="63330" x="6234113" y="5381625"/>
          <p14:tracePt t="63347" x="6259513" y="5381625"/>
          <p14:tracePt t="63363" x="6270625" y="5381625"/>
          <p14:tracePt t="63366" x="6283325" y="5394325"/>
          <p14:tracePt t="63380" x="6308725" y="5394325"/>
          <p14:tracePt t="63397" x="6334125" y="5394325"/>
          <p14:tracePt t="63413" x="6359525" y="5407025"/>
          <p14:tracePt t="63430" x="6383338" y="5407025"/>
          <p14:tracePt t="63431" x="6421438" y="5407025"/>
          <p14:tracePt t="63447" x="6459538" y="5407025"/>
          <p14:tracePt t="63463" x="6496050" y="5407025"/>
          <p14:tracePt t="63480" x="6546850" y="5418138"/>
          <p14:tracePt t="63481" x="6584950" y="5418138"/>
          <p14:tracePt t="63497" x="6621463" y="5418138"/>
          <p14:tracePt t="63514" x="6659563" y="5418138"/>
          <p14:tracePt t="63530" x="6684963" y="5418138"/>
          <p14:tracePt t="63547" x="6721475" y="5430838"/>
          <p14:tracePt t="63548" x="6746875" y="5430838"/>
          <p14:tracePt t="63564" x="6784975" y="5443538"/>
          <p14:tracePt t="63580" x="6821488" y="5456238"/>
          <p14:tracePt t="63597" x="6859588" y="5456238"/>
          <p14:tracePt t="63598" x="6910388" y="5456238"/>
          <p14:tracePt t="63614" x="6946900" y="5456238"/>
          <p14:tracePt t="63630" x="6997700" y="5468938"/>
          <p14:tracePt t="63647" x="7046913" y="5468938"/>
          <p14:tracePt t="63649" x="7110413" y="5481638"/>
          <p14:tracePt t="63664" x="7146925" y="5481638"/>
          <p14:tracePt t="63680" x="7172325" y="5494338"/>
          <p14:tracePt t="63697" x="7197725" y="5494338"/>
          <p14:tracePt t="63714" x="7210425" y="5507038"/>
          <p14:tracePt t="63715" x="7235825" y="5507038"/>
          <p14:tracePt t="63730" x="7246938" y="5507038"/>
          <p14:tracePt t="63764" x="7259638" y="5507038"/>
          <p14:tracePt t="63764" x="7272338" y="5507038"/>
          <p14:tracePt t="63920" x="7285038" y="5507038"/>
          <p14:tracePt t="63944" x="7285038" y="5518150"/>
          <p14:tracePt t="64383" x="7272338" y="5518150"/>
          <p14:tracePt t="64395" x="7235825" y="5518150"/>
          <p14:tracePt t="64408" x="7172325" y="5530850"/>
          <p14:tracePt t="64421" x="7072313" y="5530850"/>
          <p14:tracePt t="64435" x="6972300" y="5543550"/>
          <p14:tracePt t="64448" x="6846888" y="5543550"/>
          <p14:tracePt t="64465" x="6721475" y="5556250"/>
          <p14:tracePt t="64482" x="6572250" y="5556250"/>
          <p14:tracePt t="64498" x="6421438" y="5568950"/>
          <p14:tracePt t="64499" x="6270625" y="5568950"/>
          <p14:tracePt t="64515" x="6121400" y="5568950"/>
          <p14:tracePt t="64532" x="5945188" y="5568950"/>
          <p14:tracePt t="64548" x="5770563" y="5556250"/>
          <p14:tracePt t="64550" x="5570538" y="5556250"/>
          <p14:tracePt t="64565" x="5345113" y="5530850"/>
          <p14:tracePt t="64582" x="5145088" y="5530850"/>
          <p14:tracePt t="64598" x="4956175" y="5518150"/>
          <p14:tracePt t="64615" x="4781550" y="5518150"/>
          <p14:tracePt t="64617" x="4619625" y="5518150"/>
          <p14:tracePt t="64632" x="4468813" y="5518150"/>
          <p14:tracePt t="64648" x="4318000" y="5518150"/>
          <p14:tracePt t="64665" x="4143375" y="5518150"/>
          <p14:tracePt t="64667" x="3979863" y="5518150"/>
          <p14:tracePt t="64682" x="3817938" y="5518150"/>
          <p14:tracePt t="64698" x="3654425" y="5518150"/>
          <p14:tracePt t="64715" x="3505200" y="5518150"/>
          <p14:tracePt t="64732" x="3367088" y="5518150"/>
          <p14:tracePt t="64733" x="3241675" y="5518150"/>
          <p14:tracePt t="64748" x="3116263" y="5518150"/>
          <p14:tracePt t="64765" x="3003550" y="5518150"/>
          <p14:tracePt t="64782" x="2903538" y="5518150"/>
          <p14:tracePt t="64783" x="2816225" y="5518150"/>
          <p14:tracePt t="64799" x="2754313" y="5518150"/>
          <p14:tracePt t="64815" x="2703513" y="5518150"/>
          <p14:tracePt t="64832" x="2667000" y="5518150"/>
          <p14:tracePt t="64849" x="2628900" y="5518150"/>
          <p14:tracePt t="64849" x="2590800" y="5518150"/>
          <p14:tracePt t="64865" x="2554288" y="5530850"/>
          <p14:tracePt t="64882" x="2516188" y="5530850"/>
          <p14:tracePt t="64899" x="2490788" y="5530850"/>
          <p14:tracePt t="64899" x="2465388" y="5530850"/>
          <p14:tracePt t="64915" x="2428875" y="5543550"/>
          <p14:tracePt t="64932" x="2390775" y="5556250"/>
          <p14:tracePt t="64949" x="2339975" y="5568950"/>
          <p14:tracePt t="64951" x="2278063" y="5581650"/>
          <p14:tracePt t="64966" x="2228850" y="5581650"/>
          <p14:tracePt t="64982" x="2190750" y="5581650"/>
          <p14:tracePt t="64999" x="2152650" y="5581650"/>
          <p14:tracePt t="65016" x="2127250" y="5581650"/>
          <p14:tracePt t="65017" x="2103438" y="5581650"/>
          <p14:tracePt t="65049" x="2090738" y="5581650"/>
          <p14:tracePt t="65050" x="2078038" y="5581650"/>
          <p14:tracePt t="65066" x="2065338" y="5581650"/>
          <p14:tracePt t="65440" x="2078038" y="5581650"/>
          <p14:tracePt t="65453" x="2103438" y="5581650"/>
          <p14:tracePt t="65467" x="2127250" y="5581650"/>
          <p14:tracePt t="65479" x="2165350" y="5581650"/>
          <p14:tracePt t="65492" x="2216150" y="5581650"/>
          <p14:tracePt t="65505" x="2265363" y="5581650"/>
          <p14:tracePt t="65517" x="2316163" y="5581650"/>
          <p14:tracePt t="65533" x="2378075" y="5568950"/>
          <p14:tracePt t="65550" x="2416175" y="5568950"/>
          <p14:tracePt t="65566" x="2441575" y="5556250"/>
          <p14:tracePt t="65583" x="2478088" y="5556250"/>
          <p14:tracePt t="65584" x="2516188" y="5556250"/>
          <p14:tracePt t="65600" x="2554288" y="5543550"/>
          <p14:tracePt t="65616" x="2590800" y="5543550"/>
          <p14:tracePt t="65633" x="2628900" y="5543550"/>
          <p14:tracePt t="65634" x="2667000" y="5543550"/>
          <p14:tracePt t="65650" x="2703513" y="5543550"/>
          <p14:tracePt t="65666" x="2741613" y="5543550"/>
          <p14:tracePt t="65683" x="2778125" y="5543550"/>
          <p14:tracePt t="65700" x="2803525" y="5543550"/>
          <p14:tracePt t="65701" x="2828925" y="5543550"/>
          <p14:tracePt t="65717" x="2854325" y="5543550"/>
          <p14:tracePt t="65733" x="2879725" y="5543550"/>
          <p14:tracePt t="65750" x="2903538" y="5543550"/>
          <p14:tracePt t="65751" x="2916238" y="5530850"/>
          <p14:tracePt t="65767" x="2928938" y="5530850"/>
          <p14:tracePt t="65783" x="2941638" y="5530850"/>
          <p14:tracePt t="65802" x="2954338" y="5530850"/>
          <p14:tracePt t="65827" x="2967038" y="5530850"/>
          <p14:tracePt t="65840" x="2979738" y="5530850"/>
          <p14:tracePt t="65867" x="2992438" y="5530850"/>
          <p14:tracePt t="65879" x="3016250" y="5530850"/>
          <p14:tracePt t="65891" x="3041650" y="5518150"/>
          <p14:tracePt t="65904" x="3079750" y="5518150"/>
          <p14:tracePt t="65918" x="3116263" y="5507038"/>
          <p14:tracePt t="65933" x="3154363" y="5507038"/>
          <p14:tracePt t="65950" x="3192463" y="5507038"/>
          <p14:tracePt t="65967" x="3228975" y="5507038"/>
          <p14:tracePt t="65984" x="3267075" y="5507038"/>
          <p14:tracePt t="65984" x="3317875" y="5507038"/>
          <p14:tracePt t="66000" x="3354388" y="5494338"/>
          <p14:tracePt t="66017" x="3392488" y="5494338"/>
          <p14:tracePt t="66034" x="3417888" y="5494338"/>
          <p14:tracePt t="66034" x="3441700" y="5481638"/>
          <p14:tracePt t="66050" x="3479800" y="5481638"/>
          <p14:tracePt t="66067" x="3505200" y="5468938"/>
          <p14:tracePt t="66084" x="3530600" y="5468938"/>
          <p14:tracePt t="66085" x="3567113" y="5468938"/>
          <p14:tracePt t="66100" x="3605213" y="5456238"/>
          <p14:tracePt t="66117" x="3643313" y="5443538"/>
          <p14:tracePt t="66134" x="3692525" y="5430838"/>
          <p14:tracePt t="66150" x="3743325" y="5418138"/>
          <p14:tracePt t="66151" x="3779838" y="5418138"/>
          <p14:tracePt t="66167" x="3817938" y="5418138"/>
          <p14:tracePt t="66184" x="3843338" y="5407025"/>
          <p14:tracePt t="66201" x="3867150" y="5407025"/>
          <p14:tracePt t="66201" x="3892550" y="5407025"/>
          <p14:tracePt t="66217" x="3917950" y="5407025"/>
          <p14:tracePt t="66234" x="3943350" y="5407025"/>
          <p14:tracePt t="66251" x="3968750" y="5407025"/>
          <p14:tracePt t="66253" x="4005263" y="5407025"/>
          <p14:tracePt t="66267" x="4017963" y="5407025"/>
          <p14:tracePt t="66284" x="4030663" y="5407025"/>
          <p14:tracePt t="66301" x="4043363" y="5394325"/>
          <p14:tracePt t="66648" x="4068763" y="5394325"/>
          <p14:tracePt t="66661" x="4092575" y="5394325"/>
          <p14:tracePt t="66674" x="4143375" y="5394325"/>
          <p14:tracePt t="66687" x="4217988" y="5394325"/>
          <p14:tracePt t="66699" x="4343400" y="5394325"/>
          <p14:tracePt t="66712" x="4456113" y="5394325"/>
          <p14:tracePt t="66726" x="4568825" y="5394325"/>
          <p14:tracePt t="66739" x="4681538" y="5407025"/>
          <p14:tracePt t="66751" x="4781550" y="5407025"/>
          <p14:tracePt t="66768" x="4856163" y="5407025"/>
          <p14:tracePt t="66785" x="4945063" y="5407025"/>
          <p14:tracePt t="66801" x="5032375" y="5407025"/>
          <p14:tracePt t="66802" x="5106988" y="5407025"/>
          <p14:tracePt t="66818" x="5181600" y="5407025"/>
          <p14:tracePt t="66835" x="5232400" y="5394325"/>
          <p14:tracePt t="66851" x="5294313" y="5381625"/>
          <p14:tracePt t="66868" x="5345113" y="5368925"/>
          <p14:tracePt t="66869" x="5394325" y="5368925"/>
          <p14:tracePt t="66885" x="5457825" y="5356225"/>
          <p14:tracePt t="66902" x="5507038" y="5356225"/>
          <p14:tracePt t="66918" x="5545138" y="5356225"/>
          <p14:tracePt t="66919" x="5583238" y="5356225"/>
          <p14:tracePt t="66935" x="5619750" y="5356225"/>
          <p14:tracePt t="66952" x="5657850" y="5343525"/>
          <p14:tracePt t="66968" x="5695950" y="5343525"/>
          <p14:tracePt t="66971" x="5732463" y="5343525"/>
          <p14:tracePt t="66985" x="5757863" y="5343525"/>
          <p14:tracePt t="67002" x="5783263" y="5343525"/>
          <p14:tracePt t="67018" x="5808663" y="5343525"/>
          <p14:tracePt t="67035" x="5845175" y="5343525"/>
          <p14:tracePt t="67052" x="5883275" y="5343525"/>
          <p14:tracePt t="67053" x="5921375" y="5343525"/>
          <p14:tracePt t="67070" x="5957888" y="5343525"/>
          <p14:tracePt t="67085" x="5995988" y="5343525"/>
          <p14:tracePt t="67086" x="6045200" y="5343525"/>
          <p14:tracePt t="67102" x="6096000" y="5343525"/>
          <p14:tracePt t="67118" x="6146800" y="5343525"/>
          <p14:tracePt t="67135" x="6208713" y="5343525"/>
          <p14:tracePt t="67136" x="6259513" y="5343525"/>
          <p14:tracePt t="67152" x="6308725" y="5343525"/>
          <p14:tracePt t="67169" x="6359525" y="5343525"/>
          <p14:tracePt t="67185" x="6408738" y="5343525"/>
          <p14:tracePt t="67202" x="6472238" y="5356225"/>
          <p14:tracePt t="67203" x="6521450" y="5356225"/>
          <p14:tracePt t="67219" x="6572250" y="5356225"/>
          <p14:tracePt t="67235" x="6608763" y="5368925"/>
          <p14:tracePt t="67252" x="6646863" y="5368925"/>
          <p14:tracePt t="67253" x="6684963" y="5368925"/>
          <p14:tracePt t="67269" x="6721475" y="5368925"/>
          <p14:tracePt t="67285" x="6759575" y="5368925"/>
          <p14:tracePt t="67302" x="6797675" y="5368925"/>
          <p14:tracePt t="67319" x="6834188" y="5356225"/>
          <p14:tracePt t="67319" x="6859588" y="5356225"/>
          <p14:tracePt t="67335" x="6884988" y="5356225"/>
          <p14:tracePt t="67352" x="6921500" y="5356225"/>
          <p14:tracePt t="67369" x="6959600" y="5356225"/>
          <p14:tracePt t="67370" x="6985000" y="5356225"/>
          <p14:tracePt t="67386" x="7010400" y="5356225"/>
          <p14:tracePt t="67402" x="7021513" y="5356225"/>
          <p14:tracePt t="67419" x="7034213" y="5356225"/>
          <p14:tracePt t="67421" x="7059613" y="5356225"/>
          <p14:tracePt t="67459" x="7072313" y="5356225"/>
          <p14:tracePt t="67498" x="7085013" y="5356225"/>
          <p14:tracePt t="67511" x="7097713" y="5356225"/>
          <p14:tracePt t="67537" x="7110413" y="5356225"/>
          <p14:tracePt t="67562" x="7134225" y="5356225"/>
          <p14:tracePt t="67576" x="7146925" y="5356225"/>
          <p14:tracePt t="67589" x="7159625" y="5343525"/>
          <p14:tracePt t="67602" x="7185025" y="5330825"/>
          <p14:tracePt t="67628" x="7197725" y="5330825"/>
          <p14:tracePt t="67640" x="7210425" y="5318125"/>
          <p14:tracePt t="67653" x="7223125" y="5318125"/>
          <p14:tracePt t="67666" x="7223125" y="5305425"/>
          <p14:tracePt t="67679" x="7235825" y="5305425"/>
          <p14:tracePt t="67717" x="7235825" y="5294313"/>
          <p14:tracePt t="67731" x="7235825" y="5281613"/>
          <p14:tracePt t="67757" x="7246938" y="5268913"/>
          <p14:tracePt t="67808" x="7246938" y="5256213"/>
          <p14:tracePt t="67833" x="7246938" y="5230813"/>
          <p14:tracePt t="67846" x="7246938" y="5218113"/>
          <p14:tracePt t="67859" x="7235825" y="5205413"/>
          <p14:tracePt t="67873" x="7235825" y="5181600"/>
          <p14:tracePt t="67885" x="7223125" y="5168900"/>
          <p14:tracePt t="67899" x="7210425" y="5156200"/>
          <p14:tracePt t="67911" x="7210425" y="5130800"/>
          <p14:tracePt t="67924" x="7197725" y="5118100"/>
          <p14:tracePt t="67938" x="7185025" y="5105400"/>
          <p14:tracePt t="67953" x="7185025" y="5092700"/>
          <p14:tracePt t="67970" x="7172325" y="5081588"/>
          <p14:tracePt t="67986" x="7172325" y="5068888"/>
          <p14:tracePt t="68003" x="7159625" y="5068888"/>
          <p14:tracePt t="68004" x="7146925" y="5056188"/>
          <p14:tracePt t="68022" x="7146925" y="5043488"/>
          <p14:tracePt t="68036" x="7134225" y="5030788"/>
          <p14:tracePt t="68053" x="7123113" y="5018088"/>
          <p14:tracePt t="68054" x="7097713" y="4992688"/>
          <p14:tracePt t="68070" x="7059613" y="4968875"/>
          <p14:tracePt t="68086" x="7021513" y="4943475"/>
          <p14:tracePt t="68103" x="6985000" y="4930775"/>
          <p14:tracePt t="68104" x="6959600" y="4918075"/>
          <p14:tracePt t="68120" x="6921500" y="4905375"/>
          <p14:tracePt t="68137" x="6884988" y="4892675"/>
          <p14:tracePt t="68153" x="6859588" y="4892675"/>
          <p14:tracePt t="68170" x="6821488" y="4879975"/>
          <p14:tracePt t="68171" x="6784975" y="4879975"/>
          <p14:tracePt t="68187" x="6746875" y="4868863"/>
          <p14:tracePt t="68203" x="6708775" y="4868863"/>
          <p14:tracePt t="68220" x="6672263" y="4868863"/>
          <p14:tracePt t="68221" x="6634163" y="4868863"/>
          <p14:tracePt t="68237" x="6596063" y="4868863"/>
          <p14:tracePt t="68253" x="6559550" y="4868863"/>
          <p14:tracePt t="68270" x="6521450" y="4868863"/>
          <p14:tracePt t="68272" x="6483350" y="4868863"/>
          <p14:tracePt t="68287" x="6446838" y="4868863"/>
          <p14:tracePt t="68303" x="6421438" y="4879975"/>
          <p14:tracePt t="68320" x="6396038" y="4879975"/>
          <p14:tracePt t="68337" x="6370638" y="4892675"/>
          <p14:tracePt t="68338" x="6359525" y="4905375"/>
          <p14:tracePt t="68354" x="6334125" y="4905375"/>
          <p14:tracePt t="68370" x="6334125" y="4918075"/>
          <p14:tracePt t="68387" x="6321425" y="4918075"/>
          <p14:tracePt t="68389" x="6321425" y="4930775"/>
          <p14:tracePt t="68426" x="6321425" y="4943475"/>
          <p14:tracePt t="68452" x="6321425" y="4968875"/>
          <p14:tracePt t="68466" x="6321425" y="4981575"/>
          <p14:tracePt t="68479" x="6321425" y="4992688"/>
          <p14:tracePt t="68491" x="6321425" y="5005388"/>
          <p14:tracePt t="68504" x="6321425" y="5030788"/>
          <p14:tracePt t="68520" x="6321425" y="5043488"/>
          <p14:tracePt t="68537" x="6334125" y="5056188"/>
          <p14:tracePt t="68554" x="6334125" y="5068888"/>
          <p14:tracePt t="68570" x="6346825" y="5081588"/>
          <p14:tracePt t="68571" x="6359525" y="5092700"/>
          <p14:tracePt t="68595" x="6370638" y="5118100"/>
          <p14:tracePt t="68608" x="6396038" y="5118100"/>
          <p14:tracePt t="68621" x="6396038" y="5130800"/>
          <p14:tracePt t="68637" x="6421438" y="5143500"/>
          <p14:tracePt t="68654" x="6434138" y="5143500"/>
          <p14:tracePt t="68671" x="6446838" y="5156200"/>
          <p14:tracePt t="68673" x="6483350" y="5168900"/>
          <p14:tracePt t="68687" x="6496050" y="5181600"/>
          <p14:tracePt t="68704" x="6508750" y="5194300"/>
          <p14:tracePt t="68721" x="6534150" y="5194300"/>
          <p14:tracePt t="68737" x="6546850" y="5205413"/>
          <p14:tracePt t="68739" x="6559550" y="5218113"/>
          <p14:tracePt t="68754" x="6584950" y="5230813"/>
          <p14:tracePt t="68771" x="6608763" y="5230813"/>
          <p14:tracePt t="68787" x="6634163" y="5243513"/>
          <p14:tracePt t="68789" x="6672263" y="5243513"/>
          <p14:tracePt t="68804" x="6708775" y="5256213"/>
          <p14:tracePt t="68821" x="6746875" y="5256213"/>
          <p14:tracePt t="68837" x="6797675" y="5256213"/>
          <p14:tracePt t="68839" x="6859588" y="5268913"/>
          <p14:tracePt t="68854" x="6910388" y="5268913"/>
          <p14:tracePt t="68871" x="6959600" y="5268913"/>
          <p14:tracePt t="68888" x="7010400" y="5268913"/>
          <p14:tracePt t="68904" x="7046913" y="5268913"/>
          <p14:tracePt t="68906" x="7085013" y="5268913"/>
          <p14:tracePt t="68921" x="7123113" y="5281613"/>
          <p14:tracePt t="68938" x="7146925" y="5281613"/>
          <p14:tracePt t="68954" x="7172325" y="5281613"/>
          <p14:tracePt t="68956" x="7185025" y="5281613"/>
          <p14:tracePt t="68971" x="7210425" y="5281613"/>
          <p14:tracePt t="68988" x="7223125" y="5281613"/>
          <p14:tracePt t="69004" x="7246938" y="5281613"/>
          <p14:tracePt t="69006" x="7285038" y="5281613"/>
          <p14:tracePt t="69038" x="7310438" y="5268913"/>
          <p14:tracePt t="69039" x="7323138" y="5256213"/>
          <p14:tracePt t="69055" x="7348538" y="5256213"/>
          <p14:tracePt t="69071" x="7372350" y="5243513"/>
          <p14:tracePt t="69072" x="7397750" y="5230813"/>
          <p14:tracePt t="69088" x="7410450" y="5218113"/>
          <p14:tracePt t="69105" x="7423150" y="5205413"/>
          <p14:tracePt t="69121" x="7435850" y="5205413"/>
          <p14:tracePt t="69122" x="7435850" y="5194300"/>
          <p14:tracePt t="69149" x="7448550" y="5181600"/>
          <p14:tracePt t="69162" x="7448550" y="5168900"/>
          <p14:tracePt t="69175" x="7448550" y="5156200"/>
          <p14:tracePt t="69188" x="7448550" y="5143500"/>
          <p14:tracePt t="69205" x="7448550" y="5130800"/>
          <p14:tracePt t="69221" x="7448550" y="5118100"/>
          <p14:tracePt t="69238" x="7448550" y="5105400"/>
          <p14:tracePt t="69255" x="7448550" y="5092700"/>
          <p14:tracePt t="69272" x="7435850" y="5081588"/>
          <p14:tracePt t="69288" x="7423150" y="5081588"/>
          <p14:tracePt t="69305" x="7423150" y="5056188"/>
          <p14:tracePt t="69306" x="7410450" y="5043488"/>
          <p14:tracePt t="69322" x="7397750" y="5030788"/>
          <p14:tracePt t="69338" x="7397750" y="5018088"/>
          <p14:tracePt t="69355" x="7385050" y="5005388"/>
          <p14:tracePt t="69372" x="7359650" y="4992688"/>
          <p14:tracePt t="69393" x="7348538" y="4981575"/>
          <p14:tracePt t="69406" x="7335838" y="4968875"/>
          <p14:tracePt t="69422" x="7323138" y="4968875"/>
          <p14:tracePt t="69438" x="7285038" y="4956175"/>
          <p14:tracePt t="69455" x="7235825" y="4943475"/>
          <p14:tracePt t="69472" x="7197725" y="4930775"/>
          <p14:tracePt t="69472" x="7159625" y="4930775"/>
          <p14:tracePt t="69488" x="7134225" y="4918075"/>
          <p14:tracePt t="69505" x="7097713" y="4905375"/>
          <p14:tracePt t="69522" x="7059613" y="4892675"/>
          <p14:tracePt t="69524" x="7010400" y="4892675"/>
          <p14:tracePt t="69538" x="6959600" y="4892675"/>
          <p14:tracePt t="69555" x="6897688" y="4892675"/>
          <p14:tracePt t="69572" x="6859588" y="4892675"/>
          <p14:tracePt t="69588" x="6808788" y="4892675"/>
          <p14:tracePt t="69589" x="6772275" y="4892675"/>
          <p14:tracePt t="69605" x="6746875" y="4905375"/>
          <p14:tracePt t="69622" x="6721475" y="4918075"/>
          <p14:tracePt t="69639" x="6684963" y="4918075"/>
          <p14:tracePt t="69639" x="6659563" y="4930775"/>
          <p14:tracePt t="69655" x="6634163" y="4943475"/>
          <p14:tracePt t="69672" x="6608763" y="4943475"/>
          <p14:tracePt t="69689" x="6584950" y="4956175"/>
          <p14:tracePt t="69689" x="6559550" y="4968875"/>
          <p14:tracePt t="69705" x="6546850" y="4981575"/>
          <p14:tracePt t="69722" x="6521450" y="5005388"/>
          <p14:tracePt t="69739" x="6508750" y="5018088"/>
          <p14:tracePt t="69742" x="6496050" y="5030788"/>
          <p14:tracePt t="69772" x="6483350" y="5043488"/>
          <p14:tracePt t="69807" x="6483350" y="5056188"/>
          <p14:tracePt t="69819" x="6483350" y="5068888"/>
          <p14:tracePt t="69844" x="6483350" y="5081588"/>
          <p14:tracePt t="69870" x="6483350" y="5105400"/>
          <p14:tracePt t="69883" x="6483350" y="5118100"/>
          <p14:tracePt t="69896" x="6496050" y="5130800"/>
          <p14:tracePt t="69909" x="6496050" y="5143500"/>
          <p14:tracePt t="69921" x="6496050" y="5168900"/>
          <p14:tracePt t="69935" x="6496050" y="5181600"/>
          <p14:tracePt t="69948" x="6508750" y="5194300"/>
          <p14:tracePt t="69960" x="6521450" y="5218113"/>
          <p14:tracePt t="69973" x="6521450" y="5230813"/>
          <p14:tracePt t="69989" x="6534150" y="5256213"/>
          <p14:tracePt t="70006" x="6546850" y="5268913"/>
          <p14:tracePt t="70022" x="6559550" y="5281613"/>
          <p14:tracePt t="70024" x="6584950" y="5294313"/>
          <p14:tracePt t="70039" x="6596063" y="5305425"/>
          <p14:tracePt t="70056" x="6608763" y="5305425"/>
          <p14:tracePt t="70073" x="6634163" y="5318125"/>
          <p14:tracePt t="70089" x="6646863" y="5330825"/>
          <p14:tracePt t="70090" x="6672263" y="5343525"/>
          <p14:tracePt t="70106" x="6696075" y="5343525"/>
          <p14:tracePt t="70123" x="6708775" y="5356225"/>
          <p14:tracePt t="70139" x="6734175" y="5368925"/>
          <p14:tracePt t="70140" x="6759575" y="5368925"/>
          <p14:tracePt t="70156" x="6784975" y="5368925"/>
          <p14:tracePt t="70173" x="6821488" y="5368925"/>
          <p14:tracePt t="70189" x="6846888" y="5368925"/>
          <p14:tracePt t="70206" x="6872288" y="5381625"/>
          <p14:tracePt t="70207" x="6897688" y="5381625"/>
          <p14:tracePt t="70223" x="6921500" y="5381625"/>
          <p14:tracePt t="70239" x="6959600" y="5381625"/>
          <p14:tracePt t="70256" x="6997700" y="5381625"/>
          <p14:tracePt t="70257" x="7034213" y="5381625"/>
          <p14:tracePt t="70273" x="7085013" y="5381625"/>
          <p14:tracePt t="70289" x="7123113" y="5381625"/>
          <p14:tracePt t="70306" x="7159625" y="5368925"/>
          <p14:tracePt t="70323" x="7210425" y="5368925"/>
          <p14:tracePt t="70323" x="7272338" y="5368925"/>
          <p14:tracePt t="70340" x="7323138" y="5356225"/>
          <p14:tracePt t="70356" x="7359650" y="5330825"/>
          <p14:tracePt t="70373" x="7410450" y="5305425"/>
          <p14:tracePt t="70374" x="7448550" y="5294313"/>
          <p14:tracePt t="70390" x="7485063" y="5268913"/>
          <p14:tracePt t="70406" x="7523163" y="5256213"/>
          <p14:tracePt t="70423" x="7535863" y="5256213"/>
          <p14:tracePt t="70426" x="7548563" y="5243513"/>
          <p14:tracePt t="70440" x="7572375" y="5230813"/>
          <p14:tracePt t="70473" x="7585075" y="5218113"/>
          <p14:tracePt t="70490" x="7597775" y="5194300"/>
          <p14:tracePt t="70506" x="7610475" y="5181600"/>
          <p14:tracePt t="70523" x="7610475" y="5168900"/>
          <p14:tracePt t="70540" x="7610475" y="5143500"/>
          <p14:tracePt t="70556" x="7623175" y="5130800"/>
          <p14:tracePt t="70557" x="7623175" y="5118100"/>
          <p14:tracePt t="70573" x="7623175" y="5092700"/>
          <p14:tracePt t="70590" x="7623175" y="5081588"/>
          <p14:tracePt t="70593" x="7623175" y="5068888"/>
          <p14:tracePt t="70607" x="7623175" y="5043488"/>
          <p14:tracePt t="70623" x="7610475" y="5018088"/>
          <p14:tracePt t="70640" x="7585075" y="4992688"/>
          <p14:tracePt t="70657" x="7572375" y="4968875"/>
          <p14:tracePt t="70658" x="7561263" y="4943475"/>
          <p14:tracePt t="70673" x="7535863" y="4918075"/>
          <p14:tracePt t="70690" x="7497763" y="4905375"/>
          <p14:tracePt t="70707" x="7472363" y="4879975"/>
          <p14:tracePt t="70723" x="7423150" y="4856163"/>
          <p14:tracePt t="70725" x="7385050" y="4843463"/>
          <p14:tracePt t="70740" x="7359650" y="4830763"/>
          <p14:tracePt t="70757" x="7323138" y="4818063"/>
          <p14:tracePt t="70773" x="7285038" y="4818063"/>
          <p14:tracePt t="70775" x="7259638" y="4805363"/>
          <p14:tracePt t="70790" x="7210425" y="4792663"/>
          <p14:tracePt t="70807" x="7172325" y="4779963"/>
          <p14:tracePt t="70824" x="7134225" y="4768850"/>
          <p14:tracePt t="70826" x="7097713" y="4768850"/>
          <p14:tracePt t="70840" x="7059613" y="4756150"/>
          <p14:tracePt t="70857" x="7021513" y="4756150"/>
          <p14:tracePt t="70874" x="6985000" y="4756150"/>
          <p14:tracePt t="70890" x="6946900" y="4756150"/>
          <p14:tracePt t="70907" x="6910388" y="4756150"/>
          <p14:tracePt t="70908" x="6872288" y="4756150"/>
          <p14:tracePt t="70924" x="6834188" y="4756150"/>
          <p14:tracePt t="70940" x="6797675" y="4768850"/>
          <p14:tracePt t="70941" x="6734175" y="4792663"/>
          <p14:tracePt t="70957" x="6684963" y="4818063"/>
          <p14:tracePt t="70974" x="6621463" y="4856163"/>
          <p14:tracePt t="70991" x="6572250" y="4868863"/>
          <p14:tracePt t="71007" x="6521450" y="4905375"/>
          <p14:tracePt t="71008" x="6483350" y="4930775"/>
          <p14:tracePt t="71025" x="6459538" y="4956175"/>
          <p14:tracePt t="71041" x="6434138" y="4968875"/>
          <p14:tracePt t="71057" x="6421438" y="4992688"/>
          <p14:tracePt t="71058" x="6396038" y="5005388"/>
          <p14:tracePt t="71074" x="6396038" y="5030788"/>
          <p14:tracePt t="71091" x="6383338" y="5030788"/>
          <p14:tracePt t="71107" x="6383338" y="5043488"/>
          <p14:tracePt t="71124" x="6383338" y="5068888"/>
          <p14:tracePt t="71141" x="6383338" y="5081588"/>
          <p14:tracePt t="71157" x="6383338" y="5092700"/>
          <p14:tracePt t="71174" x="6383338" y="5118100"/>
          <p14:tracePt t="71175" x="6383338" y="5130800"/>
          <p14:tracePt t="71191" x="6396038" y="5143500"/>
          <p14:tracePt t="71207" x="6408738" y="5168900"/>
          <p14:tracePt t="71224" x="6421438" y="5181600"/>
          <p14:tracePt t="71227" x="6421438" y="5205413"/>
          <p14:tracePt t="71241" x="6434138" y="5230813"/>
          <p14:tracePt t="71258" x="6446838" y="5243513"/>
          <p14:tracePt t="71274" x="6446838" y="5256213"/>
          <p14:tracePt t="71291" x="6472238" y="5281613"/>
          <p14:tracePt t="71292" x="6483350" y="5281613"/>
          <p14:tracePt t="71308" x="6496050" y="5294313"/>
          <p14:tracePt t="71324" x="6534150" y="5305425"/>
          <p14:tracePt t="71341" x="6559550" y="5318125"/>
          <p14:tracePt t="71343" x="6596063" y="5318125"/>
          <p14:tracePt t="71358" x="6646863" y="5318125"/>
          <p14:tracePt t="71374" x="6696075" y="5330825"/>
          <p14:tracePt t="71391" x="6759575" y="5343525"/>
          <p14:tracePt t="71408" x="6808788" y="5343525"/>
          <p14:tracePt t="71409" x="6846888" y="5356225"/>
          <p14:tracePt t="71424" x="6897688" y="5368925"/>
          <p14:tracePt t="71441" x="6934200" y="5368925"/>
          <p14:tracePt t="71458" x="6972300" y="5368925"/>
          <p14:tracePt t="71474" x="6997700" y="5368925"/>
          <p14:tracePt t="71475" x="7034213" y="5368925"/>
          <p14:tracePt t="71491" x="7046913" y="5368925"/>
          <p14:tracePt t="71508" x="7072313" y="5368925"/>
          <p14:tracePt t="71524" x="7097713" y="5368925"/>
          <p14:tracePt t="71525" x="7123113" y="5368925"/>
          <p14:tracePt t="71541" x="7134225" y="5368925"/>
          <p14:tracePt t="71558" x="7159625" y="5368925"/>
          <p14:tracePt t="71575" x="7185025" y="5368925"/>
          <p14:tracePt t="71575" x="7210425" y="5356225"/>
          <p14:tracePt t="71591" x="7246938" y="5356225"/>
          <p14:tracePt t="71608" x="7259638" y="5343525"/>
          <p14:tracePt t="71625" x="7259638" y="5330825"/>
          <p14:tracePt t="71626" x="7272338" y="5330825"/>
          <p14:tracePt t="71641" x="7285038" y="5318125"/>
          <p14:tracePt t="71665" x="7297738" y="5305425"/>
          <p14:tracePt t="71678" x="7297738" y="5294313"/>
          <p14:tracePt t="71703" x="7310438" y="5281613"/>
          <p14:tracePt t="71729" x="7323138" y="5268913"/>
          <p14:tracePt t="71755" x="7335838" y="5256213"/>
          <p14:tracePt t="71767" x="7335838" y="5243513"/>
          <p14:tracePt t="71781" x="7335838" y="5230813"/>
          <p14:tracePt t="71795" x="7335838" y="5218113"/>
          <p14:tracePt t="71806" x="7335838" y="5205413"/>
          <p14:tracePt t="71820" x="7335838" y="5181600"/>
          <p14:tracePt t="71833" x="7335838" y="5168900"/>
          <p14:tracePt t="71846" x="7335838" y="5156200"/>
          <p14:tracePt t="71858" x="7323138" y="5130800"/>
          <p14:tracePt t="71875" x="7323138" y="5118100"/>
          <p14:tracePt t="71892" x="7310438" y="5105400"/>
          <p14:tracePt t="71908" x="7297738" y="5081588"/>
          <p14:tracePt t="71911" x="7285038" y="5068888"/>
          <p14:tracePt t="71925" x="7259638" y="5043488"/>
          <p14:tracePt t="71942" x="7246938" y="5030788"/>
          <p14:tracePt t="71959" x="7223125" y="5018088"/>
          <p14:tracePt t="71975" x="7223125" y="5005388"/>
          <p14:tracePt t="71977" x="7210425" y="4992688"/>
          <p14:tracePt t="71992" x="7197725" y="4992688"/>
          <p14:tracePt t="72008" x="7185025" y="4981575"/>
          <p14:tracePt t="72025" x="7172325" y="4981575"/>
          <p14:tracePt t="72027" x="7159625" y="4968875"/>
          <p14:tracePt t="72045" x="7134225" y="4956175"/>
          <p14:tracePt t="72059" x="7097713" y="4943475"/>
          <p14:tracePt t="72075" x="7059613" y="4943475"/>
          <p14:tracePt t="72092" x="6997700" y="4930775"/>
          <p14:tracePt t="72093" x="6959600" y="4918075"/>
          <p14:tracePt t="72109" x="6921500" y="4905375"/>
          <p14:tracePt t="72125" x="6872288" y="4892675"/>
          <p14:tracePt t="72142" x="6821488" y="4892675"/>
          <p14:tracePt t="72143" x="6784975" y="4892675"/>
          <p14:tracePt t="72159" x="6734175" y="4892675"/>
          <p14:tracePt t="72175" x="6696075" y="4892675"/>
          <p14:tracePt t="72192" x="6659563" y="4892675"/>
          <p14:tracePt t="72209" x="6608763" y="4905375"/>
          <p14:tracePt t="72210" x="6572250" y="4918075"/>
          <p14:tracePt t="72225" x="6534150" y="4930775"/>
          <p14:tracePt t="72242" x="6508750" y="4943475"/>
          <p14:tracePt t="72259" x="6483350" y="4956175"/>
          <p14:tracePt t="72260" x="6459538" y="4968875"/>
          <p14:tracePt t="72275" x="6421438" y="4992688"/>
          <p14:tracePt t="72292" x="6408738" y="5005388"/>
          <p14:tracePt t="72309" x="6383338" y="5030788"/>
          <p14:tracePt t="72310" x="6370638" y="5043488"/>
          <p14:tracePt t="72326" x="6359525" y="5056188"/>
          <p14:tracePt t="72342" x="6359525" y="5081588"/>
          <p14:tracePt t="72359" x="6346825" y="5081588"/>
          <p14:tracePt t="72376" x="6346825" y="5092700"/>
          <p14:tracePt t="72392" x="6346825" y="5105400"/>
          <p14:tracePt t="72409" x="6346825" y="5118100"/>
          <p14:tracePt t="72426" x="6346825" y="5130800"/>
          <p14:tracePt t="72426" x="6346825" y="5143500"/>
          <p14:tracePt t="72442" x="6346825" y="5156200"/>
          <p14:tracePt t="72459" x="6346825" y="5181600"/>
          <p14:tracePt t="72476" x="6359525" y="5194300"/>
          <p14:tracePt t="72477" x="6370638" y="5218113"/>
          <p14:tracePt t="72492" x="6383338" y="5230813"/>
          <p14:tracePt t="72509" x="6408738" y="5243513"/>
          <p14:tracePt t="72526" x="6421438" y="5268913"/>
          <p14:tracePt t="72543" x="6446838" y="5281613"/>
          <p14:tracePt t="72543" x="6472238" y="5305425"/>
          <p14:tracePt t="72559" x="6496050" y="5318125"/>
          <p14:tracePt t="72576" x="6534150" y="5330825"/>
          <p14:tracePt t="72593" x="6572250" y="5343525"/>
          <p14:tracePt t="72593" x="6634163" y="5356225"/>
          <p14:tracePt t="72609" x="6672263" y="5356225"/>
          <p14:tracePt t="72626" x="6721475" y="5368925"/>
          <p14:tracePt t="72643" x="6772275" y="5368925"/>
          <p14:tracePt t="72659" x="6834188" y="5381625"/>
          <p14:tracePt t="72660" x="6884988" y="5394325"/>
          <p14:tracePt t="72676" x="6934200" y="5394325"/>
          <p14:tracePt t="72693" x="6985000" y="5394325"/>
          <p14:tracePt t="72709" x="7034213" y="5394325"/>
          <p14:tracePt t="72710" x="7085013" y="5394325"/>
          <p14:tracePt t="72726" x="7146925" y="5394325"/>
          <p14:tracePt t="72743" x="7185025" y="5381625"/>
          <p14:tracePt t="72760" x="7223125" y="5381625"/>
          <p14:tracePt t="72763" x="7259638" y="5368925"/>
          <p14:tracePt t="72776" x="7285038" y="5356225"/>
          <p14:tracePt t="72793" x="7310438" y="5343525"/>
          <p14:tracePt t="72810" x="7335838" y="5318125"/>
          <p14:tracePt t="72826" x="7348538" y="5305425"/>
          <p14:tracePt t="72828" x="7359650" y="5281613"/>
          <p14:tracePt t="72843" x="7372350" y="5268913"/>
          <p14:tracePt t="72860" x="7372350" y="5256213"/>
          <p14:tracePt t="72879" x="7372350" y="5243513"/>
          <p14:tracePt t="72917" x="7372350" y="5230813"/>
          <p14:tracePt t="72942" x="7359650" y="5230813"/>
          <p14:tracePt t="72955" x="7310438" y="5218113"/>
          <p14:tracePt t="72968" x="7223125" y="5205413"/>
          <p14:tracePt t="72981" x="7097713" y="5205413"/>
          <p14:tracePt t="72994" x="6959600" y="5205413"/>
          <p14:tracePt t="73010" x="6797675" y="5205413"/>
          <p14:tracePt t="73028" x="6646863" y="5218113"/>
          <p14:tracePt t="73043" x="6496050" y="5243513"/>
          <p14:tracePt t="73046" x="6346825" y="5268913"/>
          <p14:tracePt t="73060" x="6196013" y="5305425"/>
          <p14:tracePt t="73077" x="6045200" y="5330825"/>
          <p14:tracePt t="73093" x="5895975" y="5356225"/>
          <p14:tracePt t="73110" x="5745163" y="5381625"/>
          <p14:tracePt t="73112" x="5595938" y="5430838"/>
          <p14:tracePt t="73127" x="5432425" y="5468938"/>
          <p14:tracePt t="73143" x="5281613" y="5518150"/>
          <p14:tracePt t="73160" x="5132388" y="5581650"/>
          <p14:tracePt t="73162" x="4956175" y="5630863"/>
          <p14:tracePt t="73177" x="4781550" y="5694363"/>
          <p14:tracePt t="73193" x="4619625" y="5756275"/>
          <p14:tracePt t="73210" x="4468813" y="5807075"/>
          <p14:tracePt t="73227" x="4318000" y="5843588"/>
          <p14:tracePt t="73229" x="4181475" y="5894388"/>
          <p14:tracePt t="73244" x="4056063" y="5919788"/>
          <p14:tracePt t="73260" x="3943350" y="5932488"/>
          <p14:tracePt t="73277" x="3830638" y="5932488"/>
          <p14:tracePt t="73279" x="3705225" y="5945188"/>
          <p14:tracePt t="73294" x="3605213" y="5945188"/>
          <p14:tracePt t="73310" x="3517900" y="5956300"/>
          <p14:tracePt t="73327" x="3454400" y="5969000"/>
          <p14:tracePt t="73344" x="3392488" y="5981700"/>
          <p14:tracePt t="73346" x="3341688" y="5994400"/>
          <p14:tracePt t="73360" x="3292475" y="5994400"/>
          <p14:tracePt t="73377" x="3254375" y="6007100"/>
          <p14:tracePt t="73394" x="3216275" y="6019800"/>
          <p14:tracePt t="73396" x="3167063" y="6032500"/>
          <p14:tracePt t="73410" x="3128963" y="6045200"/>
          <p14:tracePt t="73427" x="3079750" y="6056313"/>
          <p14:tracePt t="73444" x="3016250" y="6069013"/>
          <p14:tracePt t="73446" x="2967038" y="6081713"/>
          <p14:tracePt t="73461" x="2916238" y="6094413"/>
          <p14:tracePt t="73477" x="2879725" y="6107113"/>
          <p14:tracePt t="73494" x="2841625" y="6119813"/>
          <p14:tracePt t="73511" x="2803525" y="6119813"/>
          <p14:tracePt t="73513" x="2767013" y="6132513"/>
          <p14:tracePt t="73527" x="2728913" y="6132513"/>
          <p14:tracePt t="73544" x="2716213" y="6145213"/>
          <p14:tracePt t="73561" x="2703513" y="6145213"/>
          <p14:tracePt t="73563" x="2690813" y="6145213"/>
          <p14:tracePt t="73653" x="2716213" y="6145213"/>
          <p14:tracePt t="73665" x="2728913" y="6145213"/>
          <p14:tracePt t="73678" x="2741613" y="6145213"/>
          <p14:tracePt t="73691" x="2778125" y="6145213"/>
          <p14:tracePt t="73704" x="2816225" y="6157913"/>
          <p14:tracePt t="73717" x="2879725" y="6169025"/>
          <p14:tracePt t="73731" x="2928938" y="6181725"/>
          <p14:tracePt t="73744" x="2967038" y="6181725"/>
          <p14:tracePt t="73761" x="3003550" y="6181725"/>
          <p14:tracePt t="73778" x="3041650" y="6181725"/>
          <p14:tracePt t="73794" x="3079750" y="6181725"/>
          <p14:tracePt t="73795" x="3116263" y="6181725"/>
          <p14:tracePt t="73811" x="3154363" y="6181725"/>
          <p14:tracePt t="73828" x="3205163" y="6181725"/>
          <p14:tracePt t="73844" x="3241675" y="6181725"/>
          <p14:tracePt t="73861" x="3279775" y="6181725"/>
          <p14:tracePt t="73862" x="3305175" y="6181725"/>
          <p14:tracePt t="73878" x="3328988" y="6181725"/>
          <p14:tracePt t="73894" x="3354388" y="6181725"/>
          <p14:tracePt t="73911" x="3379788" y="6181725"/>
          <p14:tracePt t="73912" x="3405188" y="6181725"/>
          <p14:tracePt t="73928" x="3417888" y="6181725"/>
          <p14:tracePt t="73945" x="3429000" y="6181725"/>
          <p14:tracePt t="73961" x="3441700" y="6181725"/>
          <p14:tracePt t="74256" x="3467100" y="6181725"/>
          <p14:tracePt t="74269" x="3505200" y="6181725"/>
          <p14:tracePt t="74282" x="3567113" y="6181725"/>
          <p14:tracePt t="74295" x="3667125" y="6169025"/>
          <p14:tracePt t="74308" x="3805238" y="6157913"/>
          <p14:tracePt t="74320" x="3943350" y="6132513"/>
          <p14:tracePt t="74333" x="4092575" y="6119813"/>
          <p14:tracePt t="74346" x="4217988" y="6119813"/>
          <p14:tracePt t="74362" x="4356100" y="6107113"/>
          <p14:tracePt t="74378" x="4481513" y="6094413"/>
          <p14:tracePt t="74395" x="4594225" y="6081713"/>
          <p14:tracePt t="74398" x="4694238" y="6069013"/>
          <p14:tracePt t="74412" x="4794250" y="6056313"/>
          <p14:tracePt t="74429" x="4881563" y="6045200"/>
          <p14:tracePt t="74445" x="4956175" y="6032500"/>
          <p14:tracePt t="74462" x="5006975" y="6019800"/>
          <p14:tracePt t="74464" x="5045075" y="6019800"/>
          <p14:tracePt t="74479" x="5081588" y="6019800"/>
          <p14:tracePt t="74495" x="5119688" y="6019800"/>
          <p14:tracePt t="74512" x="5145088" y="6019800"/>
          <p14:tracePt t="74514" x="5170488" y="6019800"/>
          <p14:tracePt t="74545" x="5181600" y="6019800"/>
          <p14:tracePt t="74605" x="5181600" y="6007100"/>
          <p14:tracePt t="74873" x="5219700" y="6007100"/>
          <p14:tracePt t="74886" x="5294313" y="6007100"/>
          <p14:tracePt t="74899" x="5419725" y="6007100"/>
          <p14:tracePt t="74911" x="5545138" y="6019800"/>
          <p14:tracePt t="74925" x="5695950" y="6019800"/>
          <p14:tracePt t="74937" x="5845175" y="6019800"/>
          <p14:tracePt t="74950" x="5983288" y="6019800"/>
          <p14:tracePt t="74963" x="6108700" y="6019800"/>
          <p14:tracePt t="74979" x="6246813" y="6019800"/>
          <p14:tracePt t="74996" x="6383338" y="6019800"/>
          <p14:tracePt t="75013" x="6483350" y="6019800"/>
          <p14:tracePt t="75014" x="6584950" y="6019800"/>
          <p14:tracePt t="75031" x="6646863" y="6019800"/>
          <p14:tracePt t="75046" x="6696075" y="6019800"/>
          <p14:tracePt t="75063" x="6759575" y="6007100"/>
          <p14:tracePt t="75079" x="6797675" y="6007100"/>
          <p14:tracePt t="75080" x="6834188" y="6007100"/>
          <p14:tracePt t="75096" x="6859588" y="5994400"/>
          <p14:tracePt t="75113" x="6872288" y="5994400"/>
          <p14:tracePt t="75130" x="6897688" y="5994400"/>
          <p14:tracePt t="75131" x="6910388" y="5994400"/>
          <p14:tracePt t="75146" x="6921500" y="5994400"/>
          <p14:tracePt t="75163" x="6934200" y="5994400"/>
          <p14:tracePt t="75180" x="6959600" y="5994400"/>
          <p14:tracePt t="75196" x="6972300" y="5994400"/>
          <p14:tracePt t="75197" x="6985000" y="5994400"/>
          <p14:tracePt t="75213" x="7010400" y="5994400"/>
          <p14:tracePt t="75230" x="7021513" y="5994400"/>
          <p14:tracePt t="75246" x="7034213" y="5994400"/>
          <p14:tracePt t="75247" x="7046913" y="5994400"/>
          <p14:tracePt t="75263" x="7072313" y="5994400"/>
          <p14:tracePt t="75280" x="7085013" y="5994400"/>
          <p14:tracePt t="75296" x="7110413" y="5994400"/>
          <p14:tracePt t="75313" x="7134225" y="5994400"/>
          <p14:tracePt t="75314" x="7172325" y="5994400"/>
          <p14:tracePt t="75330" x="7223125" y="5994400"/>
          <p14:tracePt t="75346" x="7272338" y="5994400"/>
          <p14:tracePt t="75363" x="7335838" y="5994400"/>
          <p14:tracePt t="75364" x="7385050" y="5981700"/>
          <p14:tracePt t="75380" x="7448550" y="5981700"/>
          <p14:tracePt t="75396" x="7523163" y="5981700"/>
          <p14:tracePt t="75413" x="7585075" y="5981700"/>
          <p14:tracePt t="75430" x="7673975" y="5981700"/>
          <p14:tracePt t="75430" x="7761288" y="5981700"/>
          <p14:tracePt t="75447" x="7835900" y="5981700"/>
          <p14:tracePt t="75463" x="7910513" y="5981700"/>
          <p14:tracePt t="75480" x="7961313" y="5981700"/>
          <p14:tracePt t="75480" x="8023225" y="5981700"/>
          <p14:tracePt t="75497" x="8086725" y="5981700"/>
          <p14:tracePt t="75513" x="8135938" y="5981700"/>
          <p14:tracePt t="75530" x="8186738" y="5981700"/>
          <p14:tracePt t="75531" x="8235950" y="5994400"/>
          <p14:tracePt t="75547" x="8286750" y="5994400"/>
          <p14:tracePt t="75563" x="8324850" y="6007100"/>
          <p14:tracePt t="75580" x="8361363" y="6007100"/>
          <p14:tracePt t="75583" x="8399463" y="6007100"/>
          <p14:tracePt t="75597" x="8435975" y="6007100"/>
          <p14:tracePt t="75613" x="8474075" y="6019800"/>
          <p14:tracePt t="75630" x="8512175" y="6019800"/>
          <p14:tracePt t="75647" x="8537575" y="6019800"/>
          <p14:tracePt t="75648" x="8561388" y="6019800"/>
          <p14:tracePt t="75664" x="8586788" y="6019800"/>
          <p14:tracePt t="75680" x="8612188" y="6019800"/>
          <p14:tracePt t="75697" x="8624888" y="6019800"/>
          <p14:tracePt t="75714" x="8637588" y="6019800"/>
          <p14:tracePt t="75714" x="8650288" y="6019800"/>
          <p14:tracePt t="75903" x="8661400" y="6019800"/>
          <p14:tracePt t="76174" x="8661400" y="6032500"/>
          <p14:tracePt t="76227" x="8650288" y="6032500"/>
          <p14:tracePt t="76239" x="8624888" y="6032500"/>
          <p14:tracePt t="76252" x="8574088" y="6032500"/>
          <p14:tracePt t="76264" x="8499475" y="6032500"/>
          <p14:tracePt t="76278" x="8412163" y="6032500"/>
          <p14:tracePt t="76290" x="8324850" y="6032500"/>
          <p14:tracePt t="76303" x="8248650" y="6019800"/>
          <p14:tracePt t="76316" x="8161338" y="6007100"/>
          <p14:tracePt t="76331" x="8074025" y="5994400"/>
          <p14:tracePt t="76348" x="7974013" y="5981700"/>
          <p14:tracePt t="76364" x="7874000" y="5969000"/>
          <p14:tracePt t="76381" x="7761288" y="5956300"/>
          <p14:tracePt t="76382" x="7661275" y="5932488"/>
          <p14:tracePt t="76398" x="7535863" y="5907088"/>
          <p14:tracePt t="76415" x="7423150" y="5881688"/>
          <p14:tracePt t="76431" x="7297738" y="5843588"/>
          <p14:tracePt t="76432" x="7185025" y="5807075"/>
          <p14:tracePt t="76448" x="7059613" y="5756275"/>
          <p14:tracePt t="76465" x="6934200" y="5719763"/>
          <p14:tracePt t="76481" x="6797675" y="5681663"/>
          <p14:tracePt t="76485" x="6684963" y="5643563"/>
          <p14:tracePt t="76498" x="6559550" y="5594350"/>
          <p14:tracePt t="76515" x="6434138" y="5543550"/>
          <p14:tracePt t="76531" x="6334125" y="5507038"/>
          <p14:tracePt t="76548" x="6221413" y="5456238"/>
          <p14:tracePt t="76550" x="6134100" y="5418138"/>
          <p14:tracePt t="76565" x="6045200" y="5368925"/>
          <p14:tracePt t="76581" x="5957888" y="5318125"/>
          <p14:tracePt t="76598" x="5883275" y="5294313"/>
          <p14:tracePt t="76615" x="5821363" y="5268913"/>
          <p14:tracePt t="76617" x="5783263" y="5243513"/>
          <p14:tracePt t="76632" x="5745163" y="5218113"/>
          <p14:tracePt t="76648" x="5719763" y="5205413"/>
          <p14:tracePt t="76665" x="5695950" y="5194300"/>
          <p14:tracePt t="76682" x="5683250" y="5181600"/>
          <p14:tracePt t="76698" x="5670550" y="5181600"/>
          <p14:tracePt t="76716" x="5657850" y="5168900"/>
          <p14:tracePt t="76973" x="5670550" y="5168900"/>
          <p14:tracePt t="76986" x="5683250" y="5168900"/>
          <p14:tracePt t="76999" x="5695950" y="5156200"/>
          <p14:tracePt t="77011" x="5708650" y="5156200"/>
          <p14:tracePt t="77025" x="5719763" y="5156200"/>
          <p14:tracePt t="77038" x="5757863" y="5156200"/>
          <p14:tracePt t="77051" x="5795963" y="5156200"/>
          <p14:tracePt t="77065" x="5845175" y="5156200"/>
          <p14:tracePt t="77082" x="5908675" y="5156200"/>
          <p14:tracePt t="77099" x="5957888" y="5168900"/>
          <p14:tracePt t="77116" x="6034088" y="5181600"/>
          <p14:tracePt t="77116" x="6070600" y="5181600"/>
          <p14:tracePt t="77132" x="6108700" y="5194300"/>
          <p14:tracePt t="77149" x="6146800" y="5194300"/>
          <p14:tracePt t="77166" x="6183313" y="5194300"/>
          <p14:tracePt t="77168" x="6221413" y="5194300"/>
          <p14:tracePt t="77182" x="6259513" y="5194300"/>
          <p14:tracePt t="77199" x="6296025" y="5194300"/>
          <p14:tracePt t="77216" x="6334125" y="5194300"/>
          <p14:tracePt t="77232" x="6370638" y="5194300"/>
          <p14:tracePt t="77233" x="6421438" y="5194300"/>
          <p14:tracePt t="77249" x="6472238" y="5205413"/>
          <p14:tracePt t="77266" x="6546850" y="5205413"/>
          <p14:tracePt t="77283" x="6596063" y="5205413"/>
          <p14:tracePt t="77283" x="6646863" y="5205413"/>
          <p14:tracePt t="77299" x="6696075" y="5205413"/>
          <p14:tracePt t="77316" x="6746875" y="5205413"/>
          <p14:tracePt t="77333" x="6797675" y="5205413"/>
          <p14:tracePt t="77334" x="6859588" y="5205413"/>
          <p14:tracePt t="77349" x="6910388" y="5205413"/>
          <p14:tracePt t="77366" x="6959600" y="5205413"/>
          <p14:tracePt t="77383" x="7010400" y="5205413"/>
          <p14:tracePt t="77399" x="7059613" y="5205413"/>
          <p14:tracePt t="77400" x="7123113" y="5205413"/>
          <p14:tracePt t="77416" x="7172325" y="5205413"/>
          <p14:tracePt t="77433" x="7210425" y="5205413"/>
          <p14:tracePt t="77450" x="7235825" y="5205413"/>
          <p14:tracePt t="77450" x="7259638" y="5205413"/>
          <p14:tracePt t="77466" x="7272338" y="5205413"/>
          <p14:tracePt t="77483" x="7297738" y="5205413"/>
          <p14:tracePt t="77501" x="7310438" y="5205413"/>
          <p14:tracePt t="77539" x="7323138" y="5205413"/>
          <p14:tracePt t="78121" x="7310438" y="5205413"/>
          <p14:tracePt t="78133" x="7259638" y="5218113"/>
          <p14:tracePt t="78147" x="7159625" y="5230813"/>
          <p14:tracePt t="78159" x="7034213" y="5256213"/>
          <p14:tracePt t="78172" x="6884988" y="5305425"/>
          <p14:tracePt t="78185" x="6684963" y="5343525"/>
          <p14:tracePt t="78200" x="6483350" y="5407025"/>
          <p14:tracePt t="78217" x="6234113" y="5494338"/>
          <p14:tracePt t="78234" x="5983288" y="5581650"/>
          <p14:tracePt t="78250" x="5770563" y="5668963"/>
          <p14:tracePt t="78251" x="5557838" y="5756275"/>
          <p14:tracePt t="78267" x="5345113" y="5832475"/>
          <p14:tracePt t="78284" x="5157788" y="5907088"/>
          <p14:tracePt t="78300" x="4968875" y="5981700"/>
          <p14:tracePt t="78301" x="4832350" y="6045200"/>
          <p14:tracePt t="78317" x="4719638" y="6081713"/>
          <p14:tracePt t="78334" x="4606925" y="6107113"/>
          <p14:tracePt t="78351" x="4518025" y="6132513"/>
          <p14:tracePt t="78367" x="4468813" y="6145213"/>
          <p14:tracePt t="78368" x="4430713" y="6157913"/>
          <p14:tracePt t="78384" x="4394200" y="6157913"/>
          <p14:tracePt t="78401" x="4368800" y="6157913"/>
          <p14:tracePt t="78417" x="4343400" y="6157913"/>
          <p14:tracePt t="78520" x="4343400" y="6169025"/>
          <p14:tracePt t="78546" x="4356100" y="6181725"/>
          <p14:tracePt t="78572" x="4368800" y="6194425"/>
          <p14:tracePt t="78597" x="4381500" y="6207125"/>
          <p14:tracePt t="78623" x="4406900" y="6207125"/>
          <p14:tracePt t="78636" x="4418013" y="6219825"/>
          <p14:tracePt t="78650" x="4430713" y="6219825"/>
          <p14:tracePt t="78662" x="4456113" y="6232525"/>
          <p14:tracePt t="78674" x="4494213" y="6232525"/>
          <p14:tracePt t="78688" x="4530725" y="6245225"/>
          <p14:tracePt t="78701" x="4568825" y="6245225"/>
          <p14:tracePt t="78718" x="4606925" y="6245225"/>
          <p14:tracePt t="78734" x="4643438" y="6245225"/>
          <p14:tracePt t="78751" x="4681538" y="6245225"/>
          <p14:tracePt t="78752" x="4732338" y="6245225"/>
          <p14:tracePt t="78768" x="4781550" y="6245225"/>
          <p14:tracePt t="78784" x="4832350" y="6245225"/>
          <p14:tracePt t="78801" x="4881563" y="6232525"/>
          <p14:tracePt t="78804" x="4932363" y="6219825"/>
          <p14:tracePt t="78818" x="4994275" y="6207125"/>
          <p14:tracePt t="78835" x="5045075" y="6194425"/>
          <p14:tracePt t="78851" x="5094288" y="6181725"/>
          <p14:tracePt t="78868" x="5132388" y="6181725"/>
          <p14:tracePt t="78870" x="5194300" y="6181725"/>
          <p14:tracePt t="78885" x="5232400" y="6169025"/>
          <p14:tracePt t="78901" x="5281613" y="6169025"/>
          <p14:tracePt t="78918" x="5332413" y="6157913"/>
          <p14:tracePt t="78935" x="5383213" y="6157913"/>
          <p14:tracePt t="78935" x="5419725" y="6145213"/>
          <p14:tracePt t="78952" x="5457825" y="6145213"/>
          <p14:tracePt t="78968" x="5495925" y="6145213"/>
          <p14:tracePt t="78985" x="5532438" y="6145213"/>
          <p14:tracePt t="78985" x="5570538" y="6145213"/>
          <p14:tracePt t="79002" x="5619750" y="6145213"/>
          <p14:tracePt t="79018" x="5670550" y="6145213"/>
          <p14:tracePt t="79035" x="5732463" y="6145213"/>
          <p14:tracePt t="79036" x="5783263" y="6145213"/>
          <p14:tracePt t="79052" x="5832475" y="6145213"/>
          <p14:tracePt t="79068" x="5883275" y="6145213"/>
          <p14:tracePt t="79085" x="5932488" y="6145213"/>
          <p14:tracePt t="79086" x="5983288" y="6145213"/>
          <p14:tracePt t="79102" x="6021388" y="6145213"/>
          <p14:tracePt t="79118" x="6057900" y="6145213"/>
          <p14:tracePt t="79135" x="6096000" y="6145213"/>
          <p14:tracePt t="79152" x="6121400" y="6145213"/>
          <p14:tracePt t="79152" x="6134100" y="6145213"/>
          <p14:tracePt t="79168" x="6146800" y="6132513"/>
          <p14:tracePt t="79735" x="6157913" y="6145213"/>
          <p14:tracePt t="79748" x="6170613" y="6145213"/>
          <p14:tracePt t="79761" x="6196013" y="6145213"/>
          <p14:tracePt t="79774" x="6234113" y="6157913"/>
          <p14:tracePt t="79788" x="6270625" y="6157913"/>
          <p14:tracePt t="79803" x="6308725" y="6157913"/>
          <p14:tracePt t="79819" x="6346825" y="6157913"/>
          <p14:tracePt t="79836" x="6370638" y="6157913"/>
          <p14:tracePt t="79853" x="6408738" y="6157913"/>
          <p14:tracePt t="79854" x="6446838" y="6157913"/>
          <p14:tracePt t="79869" x="6483350" y="6157913"/>
          <p14:tracePt t="79886" x="6534150" y="6157913"/>
          <p14:tracePt t="79903" x="6572250" y="6157913"/>
          <p14:tracePt t="79904" x="6608763" y="6157913"/>
          <p14:tracePt t="79919" x="6646863" y="6157913"/>
          <p14:tracePt t="79936" x="6672263" y="6157913"/>
          <p14:tracePt t="79953" x="6696075" y="6157913"/>
          <p14:tracePt t="79956" x="6721475" y="6157913"/>
          <p14:tracePt t="79969" x="6734175" y="6157913"/>
          <p14:tracePt t="80003" x="6746875" y="6157913"/>
          <p14:tracePt t="80021" x="6759575" y="6157913"/>
          <p14:tracePt t="80122" x="6759575" y="6169025"/>
          <p14:tracePt t="80187" x="6772275" y="6181725"/>
          <p14:tracePt t="80406" x="6784975" y="6181725"/>
          <p14:tracePt t="80521" x="6797675" y="6194425"/>
          <p14:tracePt t="80535" x="6808788" y="6194425"/>
          <p14:tracePt t="80548" x="6821488" y="6194425"/>
          <p14:tracePt t="80560" x="6834188" y="6194425"/>
          <p14:tracePt t="80574" x="6872288" y="6194425"/>
          <p14:tracePt t="80587" x="6910388" y="6194425"/>
          <p14:tracePt t="80604" x="6946900" y="6194425"/>
          <p14:tracePt t="80620" x="6985000" y="6194425"/>
          <p14:tracePt t="80637" x="7021513" y="6194425"/>
          <p14:tracePt t="80638" x="7059613" y="6194425"/>
          <p14:tracePt t="80654" x="7097713" y="6194425"/>
          <p14:tracePt t="80670" x="7134225" y="6194425"/>
          <p14:tracePt t="80687" x="7172325" y="6194425"/>
          <p14:tracePt t="80704" x="7210425" y="6194425"/>
          <p14:tracePt t="80705" x="7246938" y="6194425"/>
          <p14:tracePt t="80720" x="7285038" y="6194425"/>
          <p14:tracePt t="80737" x="7310438" y="6194425"/>
          <p14:tracePt t="80754" x="7335838" y="6194425"/>
          <p14:tracePt t="80755" x="7348538" y="6181725"/>
          <p14:tracePt t="80771" x="7372350" y="6181725"/>
          <p14:tracePt t="80787" x="7385050" y="6169025"/>
          <p14:tracePt t="80804" x="7397750" y="6169025"/>
          <p14:tracePt t="80805" x="7423150" y="6157913"/>
          <p14:tracePt t="80821" x="7435850" y="6145213"/>
          <p14:tracePt t="80837" x="7448550" y="6145213"/>
          <p14:tracePt t="80854" x="7448550" y="6132513"/>
          <p14:tracePt t="80871" x="7459663" y="6132513"/>
          <p14:tracePt t="80871" x="7459663" y="6107113"/>
          <p14:tracePt t="80887" x="7485063" y="6094413"/>
          <p14:tracePt t="80904" x="7497763" y="6081713"/>
          <p14:tracePt t="80921" x="7510463" y="6056313"/>
          <p14:tracePt t="80922" x="7523163" y="6045200"/>
          <p14:tracePt t="80937" x="7523163" y="6019800"/>
          <p14:tracePt t="80954" x="7535863" y="5994400"/>
          <p14:tracePt t="80971" x="7548563" y="5969000"/>
          <p14:tracePt t="80988" x="7548563" y="5945188"/>
          <p14:tracePt t="80988" x="7548563" y="5919788"/>
          <p14:tracePt t="81004" x="7548563" y="5907088"/>
          <p14:tracePt t="81021" x="7548563" y="5881688"/>
          <p14:tracePt t="81039" x="7548563" y="5856288"/>
          <p14:tracePt t="81054" x="7548563" y="5832475"/>
          <p14:tracePt t="81071" x="7548563" y="5794375"/>
          <p14:tracePt t="81088" x="7548563" y="5743575"/>
          <p14:tracePt t="81089" x="7548563" y="5707063"/>
          <p14:tracePt t="81104" x="7548563" y="5681663"/>
          <p14:tracePt t="81121" x="7548563" y="5656263"/>
          <p14:tracePt t="81138" x="7548563" y="5630863"/>
          <p14:tracePt t="81154" x="7548563" y="5607050"/>
          <p14:tracePt t="81155" x="7548563" y="5581650"/>
          <p14:tracePt t="81171" x="7548563" y="5556250"/>
          <p14:tracePt t="81188" x="7535863" y="5518150"/>
          <p14:tracePt t="81204" x="7523163" y="5481638"/>
          <p14:tracePt t="81205" x="7523163" y="5456238"/>
          <p14:tracePt t="81221" x="7510463" y="5430838"/>
          <p14:tracePt t="81238" x="7497763" y="5407025"/>
          <p14:tracePt t="81255" x="7497763" y="5368925"/>
          <p14:tracePt t="81255" x="7472363" y="5318125"/>
          <p14:tracePt t="81271" x="7448550" y="5281613"/>
          <p14:tracePt t="81288" x="7435850" y="5243513"/>
          <p14:tracePt t="81305" x="7423150" y="5205413"/>
          <p14:tracePt t="81307" x="7397750" y="5156200"/>
          <p14:tracePt t="81322" x="7385050" y="5130800"/>
          <p14:tracePt t="81338" x="7359650" y="5118100"/>
          <p14:tracePt t="81355" x="7348538" y="5092700"/>
          <p14:tracePt t="81371" x="7323138" y="5081588"/>
          <p14:tracePt t="81373" x="7310438" y="5056188"/>
          <p14:tracePt t="81388" x="7285038" y="5043488"/>
          <p14:tracePt t="81405" x="7259638" y="5030788"/>
          <p14:tracePt t="81421" x="7210425" y="5018088"/>
          <p14:tracePt t="81438" x="7172325" y="5018088"/>
          <p14:tracePt t="81440" x="7134225" y="5005388"/>
          <p14:tracePt t="81455" x="7097713" y="4992688"/>
          <p14:tracePt t="81471" x="7046913" y="4981575"/>
          <p14:tracePt t="81488" x="6997700" y="4981575"/>
          <p14:tracePt t="81490" x="6921500" y="4981575"/>
          <p14:tracePt t="81505" x="6859588" y="4981575"/>
          <p14:tracePt t="81522" x="6808788" y="4981575"/>
          <p14:tracePt t="81538" x="6746875" y="4992688"/>
          <p14:tracePt t="81539" x="6659563" y="5005388"/>
          <p14:tracePt t="81555" x="6572250" y="5030788"/>
          <p14:tracePt t="81572" x="6483350" y="5056188"/>
          <p14:tracePt t="81588" x="6421438" y="5081588"/>
          <p14:tracePt t="81590" x="6346825" y="5105400"/>
          <p14:tracePt t="81605" x="6283325" y="5143500"/>
          <p14:tracePt t="81622" x="6221413" y="5168900"/>
          <p14:tracePt t="81638" x="6196013" y="5205413"/>
          <p14:tracePt t="81655" x="6146800" y="5243513"/>
          <p14:tracePt t="81656" x="6108700" y="5294313"/>
          <p14:tracePt t="81672" x="6070600" y="5330825"/>
          <p14:tracePt t="81688" x="6034088" y="5381625"/>
          <p14:tracePt t="81705" x="5995988" y="5430838"/>
          <p14:tracePt t="81707" x="5970588" y="5468938"/>
          <p14:tracePt t="81722" x="5970588" y="5507038"/>
          <p14:tracePt t="81739" x="5957888" y="5543550"/>
          <p14:tracePt t="81755" x="5945188" y="5581650"/>
          <p14:tracePt t="81772" x="5945188" y="5607050"/>
          <p14:tracePt t="81773" x="5945188" y="5643563"/>
          <p14:tracePt t="81789" x="5945188" y="5681663"/>
          <p14:tracePt t="81805" x="5957888" y="5743575"/>
          <p14:tracePt t="81822" x="5970588" y="5807075"/>
          <p14:tracePt t="81824" x="5983288" y="5881688"/>
          <p14:tracePt t="81839" x="5983288" y="5932488"/>
          <p14:tracePt t="81855" x="5995988" y="5994400"/>
          <p14:tracePt t="81872" x="6008688" y="6045200"/>
          <p14:tracePt t="81889" x="6034088" y="6094413"/>
          <p14:tracePt t="81891" x="6057900" y="6145213"/>
          <p14:tracePt t="81905" x="6070600" y="6181725"/>
          <p14:tracePt t="81922" x="6108700" y="6207125"/>
          <p14:tracePt t="81939" x="6134100" y="6245225"/>
          <p14:tracePt t="81940" x="6157913" y="6269038"/>
          <p14:tracePt t="81956" x="6196013" y="6294438"/>
          <p14:tracePt t="81972" x="6221413" y="6319838"/>
          <p14:tracePt t="81989" x="6259513" y="6332538"/>
          <p14:tracePt t="81992" x="6296025" y="6370638"/>
          <p14:tracePt t="82006" x="6359525" y="6407150"/>
          <p14:tracePt t="82022" x="6421438" y="6432550"/>
          <p14:tracePt t="82039" x="6472238" y="6445250"/>
          <p14:tracePt t="82056" x="6521450" y="6457950"/>
          <p14:tracePt t="82057" x="6584950" y="6470650"/>
          <p14:tracePt t="82072" x="6621463" y="6470650"/>
          <p14:tracePt t="82089" x="6659563" y="6483350"/>
          <p14:tracePt t="82106" x="6696075" y="6483350"/>
          <p14:tracePt t="82107" x="6734175" y="6483350"/>
          <p14:tracePt t="82122" x="6772275" y="6483350"/>
          <p14:tracePt t="82139" x="6808788" y="6483350"/>
          <p14:tracePt t="82156" x="6846888" y="6483350"/>
          <p14:tracePt t="82172" x="6884988" y="6470650"/>
          <p14:tracePt t="82174" x="6921500" y="6470650"/>
          <p14:tracePt t="82193" x="6959600" y="6457950"/>
          <p14:tracePt t="82206" x="6997700" y="6432550"/>
          <p14:tracePt t="82223" x="7034213" y="6419850"/>
          <p14:tracePt t="82225" x="7046913" y="6394450"/>
          <p14:tracePt t="82239" x="7072313" y="6381750"/>
          <p14:tracePt t="82256" x="7085013" y="6357938"/>
          <p14:tracePt t="82273" x="7097713" y="6345238"/>
          <p14:tracePt t="82275" x="7110413" y="6332538"/>
          <p14:tracePt t="82289" x="7123113" y="6307138"/>
          <p14:tracePt t="82306" x="7134225" y="6281738"/>
          <p14:tracePt t="82323" x="7146925" y="6257925"/>
          <p14:tracePt t="82339" x="7159625" y="6232525"/>
          <p14:tracePt t="82342" x="7159625" y="6194425"/>
          <p14:tracePt t="82356" x="7185025" y="6157913"/>
          <p14:tracePt t="82373" x="7197725" y="6119813"/>
          <p14:tracePt t="82389" x="7210425" y="6081713"/>
          <p14:tracePt t="82392" x="7210425" y="6045200"/>
          <p14:tracePt t="82406" x="7223125" y="6007100"/>
          <p14:tracePt t="82423" x="7223125" y="5981700"/>
          <p14:tracePt t="82440" x="7235825" y="5945188"/>
          <p14:tracePt t="82456" x="7235825" y="5907088"/>
          <p14:tracePt t="82458" x="7235825" y="5881688"/>
          <p14:tracePt t="82473" x="7235825" y="5843588"/>
          <p14:tracePt t="82490" x="7235825" y="5807075"/>
          <p14:tracePt t="82506" x="7235825" y="5768975"/>
          <p14:tracePt t="82523" x="7235825" y="5743575"/>
          <p14:tracePt t="82524" x="7223125" y="5719763"/>
          <p14:tracePt t="82540" x="7223125" y="5681663"/>
          <p14:tracePt t="82556" x="7197725" y="5643563"/>
          <p14:tracePt t="82573" x="7172325" y="5594350"/>
          <p14:tracePt t="82574" x="7159625" y="5568950"/>
          <p14:tracePt t="82590" x="7134225" y="5543550"/>
          <p14:tracePt t="82606" x="7123113" y="5518150"/>
          <p14:tracePt t="82623" x="7097713" y="5481638"/>
          <p14:tracePt t="82624" x="7085013" y="5443538"/>
          <p14:tracePt t="82640" x="7059613" y="5407025"/>
          <p14:tracePt t="82656" x="7046913" y="5368925"/>
          <p14:tracePt t="82673" x="7010400" y="5330825"/>
          <p14:tracePt t="82690" x="6997700" y="5318125"/>
          <p14:tracePt t="82690" x="6972300" y="5294313"/>
          <p14:tracePt t="82707" x="6946900" y="5281613"/>
          <p14:tracePt t="82723" x="6921500" y="5256213"/>
          <p14:tracePt t="82740" x="6897688" y="5243513"/>
          <p14:tracePt t="82741" x="6859588" y="5218113"/>
          <p14:tracePt t="82757" x="6834188" y="5205413"/>
          <p14:tracePt t="82773" x="6797675" y="5181600"/>
          <p14:tracePt t="82790" x="6759575" y="5168900"/>
          <p14:tracePt t="82791" x="6708775" y="5143500"/>
          <p14:tracePt t="82807" x="6672263" y="5118100"/>
          <p14:tracePt t="82823" x="6634163" y="5118100"/>
          <p14:tracePt t="82840" x="6596063" y="5105400"/>
          <p14:tracePt t="82857" x="6559550" y="5105400"/>
          <p14:tracePt t="82857" x="6521450" y="5105400"/>
          <p14:tracePt t="82873" x="6472238" y="5105400"/>
          <p14:tracePt t="82890" x="6421438" y="5105400"/>
          <p14:tracePt t="82907" x="6370638" y="5105400"/>
          <p14:tracePt t="82908" x="6308725" y="5105400"/>
          <p14:tracePt t="82924" x="6259513" y="5130800"/>
          <p14:tracePt t="82940" x="6183313" y="5168900"/>
          <p14:tracePt t="82957" x="6108700" y="5194300"/>
          <p14:tracePt t="82974" x="6034088" y="5243513"/>
          <p14:tracePt t="82974" x="5945188" y="5305425"/>
          <p14:tracePt t="82990" x="5845175" y="5368925"/>
          <p14:tracePt t="83007" x="5757863" y="5443538"/>
          <p14:tracePt t="83024" x="5683250" y="5518150"/>
          <p14:tracePt t="83024" x="5619750" y="5607050"/>
          <p14:tracePt t="83040" x="5570538" y="5656263"/>
          <p14:tracePt t="83057" x="5532438" y="5719763"/>
          <p14:tracePt t="83074" x="5507038" y="5781675"/>
          <p14:tracePt t="83076" x="5495925" y="5832475"/>
          <p14:tracePt t="83090" x="5483225" y="5881688"/>
          <p14:tracePt t="83107" x="5483225" y="5932488"/>
          <p14:tracePt t="83124" x="5483225" y="5994400"/>
          <p14:tracePt t="83140" x="5507038" y="6045200"/>
          <p14:tracePt t="83142" x="5532438" y="6107113"/>
          <p14:tracePt t="83157" x="5570538" y="6157913"/>
          <p14:tracePt t="83174" x="5619750" y="6219825"/>
          <p14:tracePt t="83191" x="5670550" y="6269038"/>
          <p14:tracePt t="83193" x="5732463" y="6307138"/>
          <p14:tracePt t="83207" x="5795963" y="6345238"/>
          <p14:tracePt t="83224" x="5845175" y="6370638"/>
          <p14:tracePt t="83241" x="5908675" y="6381750"/>
          <p14:tracePt t="83257" x="5957888" y="6394450"/>
          <p14:tracePt t="83259" x="6008688" y="6407150"/>
          <p14:tracePt t="83274" x="6083300" y="6419850"/>
          <p14:tracePt t="83291" x="6157913" y="6432550"/>
          <p14:tracePt t="83308" x="6221413" y="6432550"/>
          <p14:tracePt t="83309" x="6296025" y="6445250"/>
          <p14:tracePt t="83324" x="6359525" y="6445250"/>
          <p14:tracePt t="83341" x="6434138" y="6445250"/>
          <p14:tracePt t="83357" x="6508750" y="6445250"/>
          <p14:tracePt t="83374" x="6596063" y="6445250"/>
          <p14:tracePt t="83375" x="6684963" y="6445250"/>
          <p14:tracePt t="83391" x="6772275" y="6432550"/>
          <p14:tracePt t="83408" x="6859588" y="6419850"/>
          <p14:tracePt t="83424" x="6946900" y="6407150"/>
          <p14:tracePt t="83425" x="7010400" y="6394450"/>
          <p14:tracePt t="83441" x="7072313" y="6370638"/>
          <p14:tracePt t="83458" x="7123113" y="6345238"/>
          <p14:tracePt t="83474" x="7159625" y="6332538"/>
          <p14:tracePt t="83475" x="7210425" y="6294438"/>
          <p14:tracePt t="83491" x="7235825" y="6269038"/>
          <p14:tracePt t="83508" x="7272338" y="6232525"/>
          <p14:tracePt t="83524" x="7297738" y="6194425"/>
          <p14:tracePt t="83541" x="7323138" y="6157913"/>
          <p14:tracePt t="83542" x="7335838" y="6107113"/>
          <p14:tracePt t="83558" x="7359650" y="6069013"/>
          <p14:tracePt t="83574" x="7385050" y="6032500"/>
          <p14:tracePt t="83591" x="7397750" y="5994400"/>
          <p14:tracePt t="83592" x="7397750" y="5956300"/>
          <p14:tracePt t="83608" x="7410450" y="5919788"/>
          <p14:tracePt t="83624" x="7410450" y="5881688"/>
          <p14:tracePt t="83641" x="7410450" y="5843588"/>
          <p14:tracePt t="83658" x="7410450" y="5807075"/>
          <p14:tracePt t="83658" x="7410450" y="5768975"/>
          <p14:tracePt t="83675" x="7410450" y="5719763"/>
          <p14:tracePt t="83691" x="7385050" y="5681663"/>
          <p14:tracePt t="83708" x="7359650" y="5630863"/>
          <p14:tracePt t="83709" x="7335838" y="5568950"/>
          <p14:tracePt t="83725" x="7297738" y="5507038"/>
          <p14:tracePt t="83741" x="7272338" y="5468938"/>
          <p14:tracePt t="83758" x="7235825" y="5418138"/>
          <p14:tracePt t="83775" x="7197725" y="5381625"/>
          <p14:tracePt t="83775" x="7146925" y="5343525"/>
          <p14:tracePt t="83791" x="7110413" y="5305425"/>
          <p14:tracePt t="83808" x="7059613" y="5256213"/>
          <p14:tracePt t="83825" x="7010400" y="5218113"/>
          <p14:tracePt t="83825" x="6972300" y="5194300"/>
          <p14:tracePt t="83841" x="6934200" y="5168900"/>
          <p14:tracePt t="83858" x="6884988" y="5143500"/>
          <p14:tracePt t="83875" x="6846888" y="5143500"/>
          <p14:tracePt t="83876" x="6808788" y="5130800"/>
          <p14:tracePt t="83892" x="6772275" y="5118100"/>
          <p14:tracePt t="83908" x="6734175" y="5105400"/>
          <p14:tracePt t="83925" x="6684963" y="5105400"/>
          <p14:tracePt t="83942" x="6634163" y="5105400"/>
          <p14:tracePt t="83942" x="6572250" y="5105400"/>
          <p14:tracePt t="83958" x="6508750" y="5105400"/>
          <p14:tracePt t="83975" x="6459538" y="5105400"/>
          <p14:tracePt t="83992" x="6408738" y="5105400"/>
          <p14:tracePt t="83993" x="6346825" y="5105400"/>
          <p14:tracePt t="84008" x="6308725" y="5118100"/>
          <p14:tracePt t="84027" x="6270625" y="5143500"/>
          <p14:tracePt t="84042" x="6234113" y="5156200"/>
          <p14:tracePt t="84058" x="6183313" y="5181600"/>
          <p14:tracePt t="84059" x="6146800" y="5218113"/>
          <p14:tracePt t="84075" x="6121400" y="5230813"/>
          <p14:tracePt t="84092" x="6096000" y="5256213"/>
          <p14:tracePt t="84108" x="6083300" y="5281613"/>
          <p14:tracePt t="84109" x="6070600" y="5305425"/>
          <p14:tracePt t="84125" x="6057900" y="5330825"/>
          <p14:tracePt t="84142" x="6057900" y="5343525"/>
          <p14:tracePt t="84159" x="6057900" y="5381625"/>
          <p14:tracePt t="84160" x="6057900" y="5418138"/>
          <p14:tracePt t="84175" x="6070600" y="5456238"/>
          <p14:tracePt t="84192" x="6083300" y="5494338"/>
          <p14:tracePt t="84209" x="6108700" y="5530850"/>
          <p14:tracePt t="84225" x="6134100" y="5581650"/>
          <p14:tracePt t="84227" x="6157913" y="5619750"/>
          <p14:tracePt t="84242" x="6196013" y="5668963"/>
          <p14:tracePt t="84259" x="6221413" y="5707063"/>
          <p14:tracePt t="84275" x="6270625" y="5743575"/>
          <p14:tracePt t="84278" x="6308725" y="5781675"/>
          <p14:tracePt t="84292" x="6334125" y="5832475"/>
          <p14:tracePt t="84309" x="6383338" y="5868988"/>
          <p14:tracePt t="84325" x="6421438" y="5907088"/>
          <p14:tracePt t="84327" x="6472238" y="5932488"/>
          <p14:tracePt t="84342" x="6521450" y="5969000"/>
          <p14:tracePt t="84359" x="6584950" y="5994400"/>
          <p14:tracePt t="84376" x="6634163" y="6019800"/>
          <p14:tracePt t="84392" x="6696075" y="6045200"/>
          <p14:tracePt t="84394" x="6746875" y="6056313"/>
          <p14:tracePt t="84409" x="6808788" y="6056313"/>
          <p14:tracePt t="84426" x="6859588" y="6069013"/>
          <p14:tracePt t="84442" x="6910388" y="6069013"/>
          <p14:tracePt t="84444" x="6985000" y="6081713"/>
          <p14:tracePt t="84459" x="7046913" y="6081713"/>
          <p14:tracePt t="84476" x="7123113" y="6081713"/>
          <p14:tracePt t="84492" x="7185025" y="6081713"/>
          <p14:tracePt t="84509" x="7235825" y="6094413"/>
          <p14:tracePt t="84511" x="7285038" y="6094413"/>
          <p14:tracePt t="84526" x="7348538" y="6094413"/>
          <p14:tracePt t="84542" x="7385050" y="6094413"/>
          <p14:tracePt t="84559" x="7410450" y="6094413"/>
          <p14:tracePt t="84561" x="7435850" y="6094413"/>
          <p14:tracePt t="84576" x="7459663" y="6094413"/>
          <p14:tracePt t="84592" x="7485063" y="6081713"/>
          <p14:tracePt t="84609" x="7523163" y="6056313"/>
          <p14:tracePt t="84612" x="7548563" y="6045200"/>
          <p14:tracePt t="84626" x="7561263" y="6019800"/>
          <p14:tracePt t="84643" x="7585075" y="6007100"/>
          <p14:tracePt t="84659" x="7597775" y="5969000"/>
          <p14:tracePt t="84676" x="7610475" y="5945188"/>
          <p14:tracePt t="84678" x="7623175" y="5907088"/>
          <p14:tracePt t="84693" x="7623175" y="5856288"/>
          <p14:tracePt t="84709" x="7623175" y="5819775"/>
          <p14:tracePt t="84726" x="7623175" y="5781675"/>
          <p14:tracePt t="84728" x="7623175" y="5719763"/>
          <p14:tracePt t="84743" x="7623175" y="5668963"/>
          <p14:tracePt t="84759" x="7623175" y="5619750"/>
          <p14:tracePt t="84776" x="7623175" y="5568950"/>
          <p14:tracePt t="84793" x="7623175" y="5530850"/>
          <p14:tracePt t="84795" x="7610475" y="5494338"/>
          <p14:tracePt t="84809" x="7597775" y="5456238"/>
          <p14:tracePt t="84826" x="7597775" y="5407025"/>
          <p14:tracePt t="84843" x="7572375" y="5368925"/>
          <p14:tracePt t="84844" x="7548563" y="5330825"/>
          <p14:tracePt t="84859" x="7535863" y="5294313"/>
          <p14:tracePt t="84876" x="7497763" y="5243513"/>
          <p14:tracePt t="84893" x="7472363" y="5218113"/>
          <p14:tracePt t="84910" x="7435850" y="5181600"/>
          <p14:tracePt t="84911" x="7410450" y="5156200"/>
          <p14:tracePt t="84926" x="7385050" y="5130800"/>
          <p14:tracePt t="84943" x="7348538" y="5081588"/>
          <p14:tracePt t="84960" x="7323138" y="5056188"/>
          <p14:tracePt t="84961" x="7272338" y="5018088"/>
          <p14:tracePt t="84976" x="7235825" y="4992688"/>
          <p14:tracePt t="84993" x="7210425" y="4968875"/>
          <p14:tracePt t="85010" x="7159625" y="4956175"/>
          <p14:tracePt t="85026" x="7134225" y="4943475"/>
          <p14:tracePt t="85028" x="7097713" y="4930775"/>
          <p14:tracePt t="85046" x="7059613" y="4930775"/>
          <p14:tracePt t="85060" x="7021513" y="4930775"/>
          <p14:tracePt t="85076" x="6972300" y="4930775"/>
          <p14:tracePt t="85078" x="6921500" y="4930775"/>
          <p14:tracePt t="85093" x="6872288" y="4930775"/>
          <p14:tracePt t="85110" x="6797675" y="4943475"/>
          <p14:tracePt t="85127" x="6708775" y="4956175"/>
          <p14:tracePt t="85129" x="6621463" y="4968875"/>
          <p14:tracePt t="85143" x="6559550" y="4992688"/>
          <p14:tracePt t="85160" x="6483350" y="5018088"/>
          <p14:tracePt t="85177" x="6421438" y="5043488"/>
          <p14:tracePt t="85193" x="6383338" y="5068888"/>
          <p14:tracePt t="85195" x="6321425" y="5118100"/>
          <p14:tracePt t="85210" x="6270625" y="5168900"/>
          <p14:tracePt t="85227" x="6234113" y="5205413"/>
          <p14:tracePt t="85243" x="6196013" y="5256213"/>
          <p14:tracePt t="85245" x="6170613" y="5294313"/>
          <p14:tracePt t="85260" x="6170613" y="5318125"/>
          <p14:tracePt t="85277" x="6157913" y="5343525"/>
          <p14:tracePt t="85293" x="6146800" y="5394325"/>
          <p14:tracePt t="85310" x="6146800" y="5430838"/>
          <p14:tracePt t="85311" x="6146800" y="5468938"/>
          <p14:tracePt t="85327" x="6146800" y="5507038"/>
          <p14:tracePt t="85344" x="6146800" y="5543550"/>
          <p14:tracePt t="85360" x="6146800" y="5581650"/>
          <p14:tracePt t="85362" x="6146800" y="5630863"/>
          <p14:tracePt t="85377" x="6146800" y="5668963"/>
          <p14:tracePt t="85394" x="6157913" y="5707063"/>
          <p14:tracePt t="85410" x="6170613" y="5743575"/>
          <p14:tracePt t="85427" x="6183313" y="5781675"/>
          <p14:tracePt t="85428" x="6208713" y="5832475"/>
          <p14:tracePt t="85444" x="6234113" y="5856288"/>
          <p14:tracePt t="85460" x="6283325" y="5894388"/>
          <p14:tracePt t="85477" x="6321425" y="5919788"/>
          <p14:tracePt t="85479" x="6370638" y="5956300"/>
          <p14:tracePt t="85494" x="6408738" y="5981700"/>
          <p14:tracePt t="85510" x="6472238" y="6019800"/>
          <p14:tracePt t="85527" x="6546850" y="6045200"/>
          <p14:tracePt t="85529" x="6608763" y="6069013"/>
          <p14:tracePt t="85544" x="6696075" y="6094413"/>
          <p14:tracePt t="85560" x="6772275" y="6119813"/>
          <p14:tracePt t="85577" x="6846888" y="6132513"/>
          <p14:tracePt t="85594" x="6910388" y="6145213"/>
          <p14:tracePt t="85595" x="6985000" y="6145213"/>
          <p14:tracePt t="85611" x="7072313" y="6145213"/>
          <p14:tracePt t="85627" x="7146925" y="6145213"/>
          <p14:tracePt t="85644" x="7223125" y="6145213"/>
          <p14:tracePt t="85645" x="7272338" y="6145213"/>
          <p14:tracePt t="85661" x="7310438" y="6145213"/>
          <p14:tracePt t="85677" x="7348538" y="6145213"/>
          <p14:tracePt t="85694" x="7372350" y="6145213"/>
          <p14:tracePt t="85711" x="7397750" y="6132513"/>
          <p14:tracePt t="85713" x="7423150" y="6132513"/>
          <p14:tracePt t="85727" x="7459663" y="6119813"/>
          <p14:tracePt t="85744" x="7485063" y="6107113"/>
          <p14:tracePt t="85761" x="7510463" y="6094413"/>
          <p14:tracePt t="85763" x="7535863" y="6069013"/>
          <p14:tracePt t="85777" x="7572375" y="6056313"/>
          <p14:tracePt t="85794" x="7585075" y="6032500"/>
          <p14:tracePt t="85811" x="7597775" y="6019800"/>
          <p14:tracePt t="85813" x="7610475" y="6007100"/>
          <p14:tracePt t="85828" x="7623175" y="5981700"/>
          <p14:tracePt t="85844" x="7623175" y="5956300"/>
          <p14:tracePt t="85861" x="7635875" y="5945188"/>
          <p14:tracePt t="85878" x="7635875" y="5907088"/>
          <p14:tracePt t="85880" x="7635875" y="5868988"/>
          <p14:tracePt t="85894" x="7635875" y="5832475"/>
          <p14:tracePt t="85911" x="7635875" y="5794375"/>
          <p14:tracePt t="85928" x="7635875" y="5719763"/>
          <p14:tracePt t="85930" x="7635875" y="5668963"/>
          <p14:tracePt t="85944" x="7635875" y="5607050"/>
          <p14:tracePt t="85961" x="7635875" y="5543550"/>
          <p14:tracePt t="85978" x="7635875" y="5494338"/>
          <p14:tracePt t="85994" x="7623175" y="5443538"/>
          <p14:tracePt t="85996" x="7623175" y="5407025"/>
          <p14:tracePt t="86011" x="7610475" y="5368925"/>
          <p14:tracePt t="86031" x="7597775" y="5318125"/>
          <p14:tracePt t="86044" x="7585075" y="5281613"/>
          <p14:tracePt t="86045" x="7572375" y="5243513"/>
          <p14:tracePt t="86061" x="7548563" y="5205413"/>
          <p14:tracePt t="86078" x="7523163" y="5156200"/>
          <p14:tracePt t="86095" x="7510463" y="5130800"/>
          <p14:tracePt t="86097" x="7485063" y="5118100"/>
          <p14:tracePt t="86111" x="7459663" y="5092700"/>
          <p14:tracePt t="86128" x="7435850" y="5081588"/>
          <p14:tracePt t="86145" x="7397750" y="5056188"/>
          <p14:tracePt t="86161" x="7348538" y="5043488"/>
          <p14:tracePt t="86163" x="7310438" y="5018088"/>
          <p14:tracePt t="86178" x="7259638" y="4992688"/>
          <p14:tracePt t="86195" x="7223125" y="4981575"/>
          <p14:tracePt t="86212" x="7172325" y="4981575"/>
          <p14:tracePt t="86213" x="7134225" y="4968875"/>
          <p14:tracePt t="86228" x="7097713" y="4968875"/>
          <p14:tracePt t="86245" x="7059613" y="4956175"/>
          <p14:tracePt t="86262" x="7021513" y="4956175"/>
          <p14:tracePt t="86263" x="6985000" y="4956175"/>
          <p14:tracePt t="86278" x="6934200" y="4956175"/>
          <p14:tracePt t="86295" x="6897688" y="4956175"/>
          <p14:tracePt t="86312" x="6846888" y="4956175"/>
          <p14:tracePt t="86328" x="6797675" y="4968875"/>
          <p14:tracePt t="86330" x="6734175" y="4981575"/>
          <p14:tracePt t="86345" x="6684963" y="4981575"/>
          <p14:tracePt t="86362" x="6634163" y="5005388"/>
          <p14:tracePt t="86379" x="6572250" y="5030788"/>
          <p14:tracePt t="86380" x="6508750" y="5068888"/>
          <p14:tracePt t="86395" x="6459538" y="5105400"/>
          <p14:tracePt t="86412" x="6408738" y="5118100"/>
          <p14:tracePt t="86428" x="6370638" y="5156200"/>
          <p14:tracePt t="86445" x="6321425" y="5194300"/>
          <p14:tracePt t="86446" x="6308725" y="5230813"/>
          <p14:tracePt t="86462" x="6283325" y="5268913"/>
          <p14:tracePt t="86478" x="6270625" y="5305425"/>
          <p14:tracePt t="86495" x="6259513" y="5343525"/>
          <p14:tracePt t="86497" x="6259513" y="5381625"/>
          <p14:tracePt t="86512" x="6259513" y="5418138"/>
          <p14:tracePt t="86528" x="6259513" y="5456238"/>
          <p14:tracePt t="86545" x="6259513" y="5494338"/>
          <p14:tracePt t="86562" x="6270625" y="5543550"/>
          <p14:tracePt t="86563" x="6296025" y="5581650"/>
          <p14:tracePt t="86579" x="6321425" y="5630863"/>
          <p14:tracePt t="86595" x="6334125" y="5681663"/>
          <p14:tracePt t="86612" x="6370638" y="5732463"/>
          <p14:tracePt t="86614" x="6408738" y="5794375"/>
          <p14:tracePt t="86629" x="6459538" y="5843588"/>
          <p14:tracePt t="86645" x="6496050" y="5907088"/>
          <p14:tracePt t="86662" x="6559550" y="5945188"/>
          <p14:tracePt t="86664" x="6621463" y="5994400"/>
          <p14:tracePt t="86679" x="6684963" y="6032500"/>
          <p14:tracePt t="86695" x="6734175" y="6056313"/>
          <p14:tracePt t="86712" x="6797675" y="6081713"/>
          <p14:tracePt t="86729" x="6884988" y="6107113"/>
          <p14:tracePt t="86730" x="6972300" y="6119813"/>
          <p14:tracePt t="86745" x="7059613" y="6132513"/>
          <p14:tracePt t="86762" x="7159625" y="6132513"/>
          <p14:tracePt t="86779" x="7235825" y="6145213"/>
          <p14:tracePt t="86781" x="7323138" y="6145213"/>
          <p14:tracePt t="86796" x="7410450" y="6145213"/>
          <p14:tracePt t="86812" x="7497763" y="6145213"/>
          <p14:tracePt t="86829" x="7585075" y="6132513"/>
          <p14:tracePt t="86846" x="7673975" y="6119813"/>
          <p14:tracePt t="86847" x="7735888" y="6107113"/>
          <p14:tracePt t="86862" x="7785100" y="6094413"/>
          <p14:tracePt t="86879" x="7848600" y="6081713"/>
          <p14:tracePt t="86896" x="7874000" y="6069013"/>
          <p14:tracePt t="86897" x="7886700" y="6069013"/>
          <p14:tracePt t="86912" x="7910513" y="6056313"/>
          <p14:tracePt t="86929" x="7923213" y="6045200"/>
          <p14:tracePt t="86946" x="7935913" y="6045200"/>
          <p14:tracePt t="86962" x="7961313" y="6032500"/>
          <p14:tracePt t="86963" x="7974013" y="6007100"/>
          <p14:tracePt t="86979" x="7999413" y="5981700"/>
          <p14:tracePt t="86996" x="8010525" y="5956300"/>
          <p14:tracePt t="87012" x="8023225" y="5919788"/>
          <p14:tracePt t="87013" x="8035925" y="5881688"/>
          <p14:tracePt t="87032" x="8048625" y="5843588"/>
          <p14:tracePt t="87046" x="8048625" y="5794375"/>
          <p14:tracePt t="87063" x="8048625" y="5743575"/>
          <p14:tracePt t="87065" x="8035925" y="5694363"/>
          <p14:tracePt t="87079" x="8010525" y="5643563"/>
          <p14:tracePt t="87096" x="7974013" y="5581650"/>
          <p14:tracePt t="87113" x="7923213" y="5518150"/>
          <p14:tracePt t="87115" x="7874000" y="5468938"/>
          <p14:tracePt t="87129" x="7773988" y="5418138"/>
          <p14:tracePt t="87146" x="7661275" y="5368925"/>
          <p14:tracePt t="87163" x="7497763" y="5305425"/>
          <p14:tracePt t="87180" x="7285038" y="5243513"/>
          <p14:tracePt t="87181" x="6985000" y="5194300"/>
          <p14:tracePt t="87196" x="6584950" y="5105400"/>
          <p14:tracePt t="87213" x="6157913" y="5043488"/>
          <p14:tracePt t="87229" x="5695950" y="4956175"/>
          <p14:tracePt t="87246" x="5194300" y="4868863"/>
          <p14:tracePt t="87247" x="4694238" y="4768850"/>
          <p14:tracePt t="87263" x="4168775" y="4656138"/>
          <p14:tracePt t="87279" x="3554413" y="4492625"/>
          <p14:tracePt t="87296" x="2967038" y="4267200"/>
          <p14:tracePt t="87297" x="2378075" y="3992563"/>
          <p14:tracePt t="87313" x="1839913" y="3654425"/>
          <p14:tracePt t="87330" x="1363663" y="3290888"/>
          <p14:tracePt t="87346" x="925513" y="2890838"/>
          <p14:tracePt t="87347" x="625475" y="2565400"/>
          <p14:tracePt t="87363" x="450850" y="2352675"/>
          <p14:tracePt t="87592" x="488950" y="2365375"/>
          <p14:tracePt t="87603" x="550863" y="2390775"/>
          <p14:tracePt t="87614" x="612775" y="2439988"/>
          <p14:tracePt t="87626" x="650875" y="2490788"/>
          <p14:tracePt t="87639" x="701675" y="2527300"/>
          <p14:tracePt t="87653" x="725488" y="2565400"/>
          <p14:tracePt t="87664" x="750888" y="2578100"/>
          <p14:tracePt t="87680" x="763588" y="2603500"/>
          <p14:tracePt t="87697" x="776288" y="2616200"/>
          <p14:tracePt t="87713" x="788988" y="2627313"/>
          <p14:tracePt t="87730" x="814388" y="2652713"/>
          <p14:tracePt t="87731" x="838200" y="2690813"/>
          <p14:tracePt t="87747" x="889000" y="2740025"/>
          <p14:tracePt t="87764" x="938213" y="2803525"/>
          <p14:tracePt t="87780" x="1001713" y="2878138"/>
          <p14:tracePt t="87781" x="1076325" y="2941638"/>
          <p14:tracePt t="87797" x="1163638" y="3003550"/>
          <p14:tracePt t="87814" x="1276350" y="3065463"/>
          <p14:tracePt t="87830" x="1376363" y="3128963"/>
          <p14:tracePt t="87833" x="1489075" y="3178175"/>
          <p14:tracePt t="87847" x="1589088" y="3228975"/>
          <p14:tracePt t="87864" x="1714500" y="3290888"/>
          <p14:tracePt t="87880" x="1839913" y="3341688"/>
          <p14:tracePt t="87897" x="1939925" y="3390900"/>
          <p14:tracePt t="87899" x="2052638" y="3441700"/>
          <p14:tracePt t="87914" x="2139950" y="3490913"/>
          <p14:tracePt t="87930" x="2216150" y="3529013"/>
          <p14:tracePt t="87947" x="2278063" y="3567113"/>
          <p14:tracePt t="87949" x="2316163" y="3590925"/>
          <p14:tracePt t="87964" x="2339975" y="3603625"/>
          <p14:tracePt t="87980" x="2365375" y="3629025"/>
          <p14:tracePt t="87997" x="2378075" y="3641725"/>
          <p14:tracePt t="88014" x="2390775" y="3667125"/>
          <p14:tracePt t="88015" x="2403475" y="3692525"/>
          <p14:tracePt t="88033" x="2403475" y="3716338"/>
          <p14:tracePt t="88047" x="2403475" y="3741738"/>
          <p14:tracePt t="88064" x="2403475" y="3754438"/>
          <p14:tracePt t="88065" x="2403475" y="3779838"/>
          <p14:tracePt t="88081" x="2390775" y="3792538"/>
          <p14:tracePt t="88097" x="2378075" y="3816350"/>
          <p14:tracePt t="88114" x="2339975" y="3829050"/>
          <p14:tracePt t="88117" x="2303463" y="3854450"/>
          <p14:tracePt t="88131" x="2239963" y="3879850"/>
          <p14:tracePt t="88147" x="2152650" y="3905250"/>
          <p14:tracePt t="88164" x="2027238" y="3916363"/>
          <p14:tracePt t="88181" x="1878013" y="3929063"/>
          <p14:tracePt t="88183" x="1677988" y="3929063"/>
          <p14:tracePt t="88197" x="1465263" y="3929063"/>
          <p14:tracePt t="88214" x="1214438" y="3916363"/>
          <p14:tracePt t="88231" x="925513" y="3867150"/>
          <p14:tracePt t="88234" x="650875" y="3767138"/>
          <p14:tracePt t="88247" x="363538" y="3654425"/>
          <p14:tracePt t="88264" x="61913" y="35036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Spelling Rules.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2052919"/>
            <a:ext cx="6709906" cy="50475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 </a:t>
            </a:r>
            <a:r>
              <a:rPr lang="en-US" sz="2600" b="1" dirty="0"/>
              <a:t>If a verb ends in </a:t>
            </a:r>
            <a:r>
              <a:rPr lang="en-US" sz="2800" i="1" dirty="0">
                <a:solidFill>
                  <a:srgbClr val="00B0F0"/>
                </a:solidFill>
              </a:rPr>
              <a:t>e</a:t>
            </a:r>
            <a:r>
              <a:rPr lang="en-US" dirty="0"/>
              <a:t>, </a:t>
            </a:r>
            <a:r>
              <a:rPr lang="en-US" sz="2600" b="1" dirty="0"/>
              <a:t>you drop the </a:t>
            </a:r>
            <a:r>
              <a:rPr lang="en-US" sz="2800" i="1" dirty="0">
                <a:solidFill>
                  <a:srgbClr val="00B0F0"/>
                </a:solidFill>
              </a:rPr>
              <a:t>e</a:t>
            </a:r>
            <a:r>
              <a:rPr lang="en-US" dirty="0"/>
              <a:t> </a:t>
            </a:r>
            <a:r>
              <a:rPr lang="en-US" sz="2600" b="1" dirty="0"/>
              <a:t>and add – </a:t>
            </a:r>
            <a:r>
              <a:rPr lang="en-US" sz="3200" b="1" i="1" dirty="0" err="1">
                <a:solidFill>
                  <a:srgbClr val="2D18A8"/>
                </a:solidFill>
              </a:rPr>
              <a:t>ing</a:t>
            </a:r>
            <a:endParaRPr lang="en-US" sz="3200" b="1" i="1" dirty="0">
              <a:solidFill>
                <a:srgbClr val="2D18A8"/>
              </a:solidFill>
            </a:endParaRPr>
          </a:p>
          <a:p>
            <a:pPr marL="0" indent="0">
              <a:buNone/>
            </a:pPr>
            <a:endParaRPr lang="en-US" b="1" i="1" dirty="0">
              <a:solidFill>
                <a:srgbClr val="2D18A8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A4A2AF1-7D9C-4C95-A5FB-1901A5D01347}"/>
              </a:ext>
            </a:extLst>
          </p:cNvPr>
          <p:cNvSpPr txBox="1"/>
          <p:nvPr/>
        </p:nvSpPr>
        <p:spPr>
          <a:xfrm>
            <a:off x="721502" y="3127513"/>
            <a:ext cx="1137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Danc</a:t>
            </a:r>
            <a:r>
              <a:rPr lang="en-US" sz="3200" b="1" dirty="0">
                <a:solidFill>
                  <a:srgbClr val="00B050"/>
                </a:solidFill>
              </a:rPr>
              <a:t>e</a:t>
            </a:r>
            <a:r>
              <a:rPr lang="en-US" b="1" dirty="0"/>
              <a:t>         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xmlns="" id="{82D84D30-D540-483B-B5BB-AA30774E9B74}"/>
              </a:ext>
            </a:extLst>
          </p:cNvPr>
          <p:cNvSpPr/>
          <p:nvPr/>
        </p:nvSpPr>
        <p:spPr>
          <a:xfrm>
            <a:off x="1858618" y="3281570"/>
            <a:ext cx="733806" cy="2948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3F5F55A-F527-4C30-9939-E2F2A120E0F6}"/>
              </a:ext>
            </a:extLst>
          </p:cNvPr>
          <p:cNvSpPr txBox="1"/>
          <p:nvPr/>
        </p:nvSpPr>
        <p:spPr>
          <a:xfrm>
            <a:off x="2778052" y="3136612"/>
            <a:ext cx="951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00B0F0"/>
                </a:solidFill>
              </a:rPr>
              <a:t>danc</a:t>
            </a:r>
            <a:endParaRPr lang="fr-FR" sz="3200" b="1" dirty="0">
              <a:solidFill>
                <a:srgbClr val="00B0F0"/>
              </a:solidFill>
            </a:endParaRPr>
          </a:p>
        </p:txBody>
      </p:sp>
      <p:sp>
        <p:nvSpPr>
          <p:cNvPr id="7" name="Signe Plus 6">
            <a:extLst>
              <a:ext uri="{FF2B5EF4-FFF2-40B4-BE49-F238E27FC236}">
                <a16:creationId xmlns:a16="http://schemas.microsoft.com/office/drawing/2014/main" xmlns="" id="{2F7E19C3-558C-41B3-B8DA-7DFD7FBCEDDB}"/>
              </a:ext>
            </a:extLst>
          </p:cNvPr>
          <p:cNvSpPr/>
          <p:nvPr/>
        </p:nvSpPr>
        <p:spPr>
          <a:xfrm>
            <a:off x="4048606" y="3211813"/>
            <a:ext cx="387626" cy="50475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20C517E6-CA26-4D0D-9562-FD90A507BD82}"/>
              </a:ext>
            </a:extLst>
          </p:cNvPr>
          <p:cNvSpPr txBox="1"/>
          <p:nvPr/>
        </p:nvSpPr>
        <p:spPr>
          <a:xfrm>
            <a:off x="6740237" y="3019791"/>
            <a:ext cx="1594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B0F0"/>
                </a:solidFill>
              </a:rPr>
              <a:t>danc</a:t>
            </a:r>
            <a:r>
              <a:rPr lang="fr-FR" sz="3200" b="1" dirty="0">
                <a:solidFill>
                  <a:srgbClr val="00B050"/>
                </a:solidFill>
              </a:rPr>
              <a:t>ing</a:t>
            </a:r>
          </a:p>
          <a:p>
            <a:endParaRPr lang="fr-FR" sz="3200" b="1" dirty="0">
              <a:solidFill>
                <a:srgbClr val="00B0F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A81A297-30C2-4127-8AB4-230DCB593C04}"/>
              </a:ext>
            </a:extLst>
          </p:cNvPr>
          <p:cNvSpPr txBox="1"/>
          <p:nvPr/>
        </p:nvSpPr>
        <p:spPr>
          <a:xfrm>
            <a:off x="4683686" y="3049730"/>
            <a:ext cx="1137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B050"/>
                </a:solidFill>
              </a:rPr>
              <a:t>ing</a:t>
            </a:r>
          </a:p>
        </p:txBody>
      </p:sp>
      <p:sp>
        <p:nvSpPr>
          <p:cNvPr id="11" name="Est égal à 10">
            <a:extLst>
              <a:ext uri="{FF2B5EF4-FFF2-40B4-BE49-F238E27FC236}">
                <a16:creationId xmlns:a16="http://schemas.microsoft.com/office/drawing/2014/main" xmlns="" id="{11F81C6F-8FC8-4E19-A165-FC2BB0C51FF2}"/>
              </a:ext>
            </a:extLst>
          </p:cNvPr>
          <p:cNvSpPr/>
          <p:nvPr/>
        </p:nvSpPr>
        <p:spPr>
          <a:xfrm>
            <a:off x="5820802" y="3250518"/>
            <a:ext cx="419809" cy="29486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80ED87A-5AA2-498C-9804-F1C66EDD5029}"/>
              </a:ext>
            </a:extLst>
          </p:cNvPr>
          <p:cNvSpPr txBox="1"/>
          <p:nvPr/>
        </p:nvSpPr>
        <p:spPr>
          <a:xfrm>
            <a:off x="1254120" y="4993070"/>
            <a:ext cx="5960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>
                <a:solidFill>
                  <a:srgbClr val="00B050"/>
                </a:solidFill>
              </a:rPr>
              <a:t>They</a:t>
            </a:r>
            <a:r>
              <a:rPr lang="fr-FR" sz="3600" b="1" dirty="0">
                <a:solidFill>
                  <a:srgbClr val="00B050"/>
                </a:solidFill>
              </a:rPr>
              <a:t> are dancing </a:t>
            </a:r>
            <a:r>
              <a:rPr lang="fr-FR" sz="3600" b="1" dirty="0" err="1">
                <a:solidFill>
                  <a:srgbClr val="00B050"/>
                </a:solidFill>
              </a:rPr>
              <a:t>now</a:t>
            </a:r>
            <a:r>
              <a:rPr lang="fr-FR" dirty="0"/>
              <a:t>.</a:t>
            </a:r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xmlns="" id="{AEE4B3A2-1B5C-483B-A5C0-368F1D2F06F5}"/>
              </a:ext>
            </a:extLst>
          </p:cNvPr>
          <p:cNvSpPr/>
          <p:nvPr/>
        </p:nvSpPr>
        <p:spPr>
          <a:xfrm>
            <a:off x="6077244" y="2012908"/>
            <a:ext cx="662993" cy="584775"/>
          </a:xfrm>
          <a:prstGeom prst="flowChartConnector">
            <a:avLst/>
          </a:prstGeom>
          <a:noFill/>
          <a:ln w="25400" cmpd="sng">
            <a:solidFill>
              <a:srgbClr val="00B05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xmlns="" id="{B9710FBA-A890-404E-9CC3-A74BC6104527}"/>
              </a:ext>
            </a:extLst>
          </p:cNvPr>
          <p:cNvSpPr/>
          <p:nvPr/>
        </p:nvSpPr>
        <p:spPr>
          <a:xfrm>
            <a:off x="4713579" y="2012908"/>
            <a:ext cx="232117" cy="584775"/>
          </a:xfrm>
          <a:prstGeom prst="flowChartConnector">
            <a:avLst/>
          </a:prstGeom>
          <a:noFill/>
          <a:ln w="25400" cmpd="sng">
            <a:solidFill>
              <a:srgbClr val="00B05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xmlns="" id="{AC788BA4-FCAE-463E-9EBF-CA931609FA08}"/>
              </a:ext>
            </a:extLst>
          </p:cNvPr>
          <p:cNvSpPr/>
          <p:nvPr/>
        </p:nvSpPr>
        <p:spPr>
          <a:xfrm>
            <a:off x="3009370" y="2049946"/>
            <a:ext cx="232117" cy="584775"/>
          </a:xfrm>
          <a:prstGeom prst="flowChartConnector">
            <a:avLst/>
          </a:prstGeom>
          <a:noFill/>
          <a:ln w="25400" cmpd="sng">
            <a:solidFill>
              <a:srgbClr val="00B05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xmlns="" id="{EC806DD6-33AA-44ED-B078-C7C82F53FA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444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97"/>
    </mc:Choice>
    <mc:Fallback xmlns="">
      <p:transition spd="slow" advTm="78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  <p:bldP spid="5" grpId="0" animBg="1"/>
      <p:bldP spid="6" grpId="0"/>
      <p:bldP spid="7" grpId="0" animBg="1"/>
      <p:bldP spid="8" grpId="0"/>
      <p:bldP spid="10" grpId="0"/>
      <p:bldP spid="11" grpId="0" animBg="1"/>
      <p:bldP spid="12" grpId="0"/>
      <p:bldP spid="9" grpId="0" animBg="1"/>
      <p:bldP spid="13" grpId="0" animBg="1"/>
      <p:bldP spid="14" grpId="0" animBg="1"/>
    </p:bldLst>
  </p:timing>
  <p:extLst>
    <p:ext uri="{3A86A75C-4F4B-4683-9AE1-C65F6400EC91}">
      <p14:laserTraceLst xmlns:p14="http://schemas.microsoft.com/office/powerpoint/2010/main">
        <p14:tracePtLst>
          <p14:tracePt t="259" x="5945188" y="1201738"/>
          <p14:tracePt t="293" x="6008688" y="1201738"/>
          <p14:tracePt t="301" x="6021388" y="1201738"/>
          <p14:tracePt t="365" x="5995988" y="1214438"/>
          <p14:tracePt t="378" x="5945188" y="1227138"/>
          <p14:tracePt t="391" x="5857875" y="1238250"/>
          <p14:tracePt t="404" x="5770563" y="1250950"/>
          <p14:tracePt t="417" x="5670550" y="1263650"/>
          <p14:tracePt t="429" x="5570538" y="1276350"/>
          <p14:tracePt t="442" x="5432425" y="1289050"/>
          <p14:tracePt t="457" x="5281613" y="1289050"/>
          <p14:tracePt t="474" x="5145088" y="1301750"/>
          <p14:tracePt t="491" x="5032375" y="1301750"/>
          <p14:tracePt t="494" x="4932363" y="1314450"/>
          <p14:tracePt t="507" x="4843463" y="1327150"/>
          <p14:tracePt t="524" x="4756150" y="1339850"/>
          <p14:tracePt t="541" x="4681538" y="1339850"/>
          <p14:tracePt t="557" x="4630738" y="1339850"/>
          <p14:tracePt t="574" x="4581525" y="1327150"/>
          <p14:tracePt t="575" x="4543425" y="1327150"/>
          <p14:tracePt t="591" x="4518025" y="1314450"/>
          <p14:tracePt t="607" x="4481513" y="1301750"/>
          <p14:tracePt t="608" x="4468813" y="1289050"/>
          <p14:tracePt t="624" x="4456113" y="1289050"/>
          <p14:tracePt t="641" x="4443413" y="1289050"/>
          <p14:tracePt t="661" x="4430713" y="1289050"/>
          <p14:tracePt t="674" x="4418013" y="1276350"/>
          <p14:tracePt t="699" x="4406900" y="1276350"/>
          <p14:tracePt t="712" x="4381500" y="1276350"/>
          <p14:tracePt t="725" x="4368800" y="1276350"/>
          <p14:tracePt t="741" x="4356100" y="1276350"/>
          <p14:tracePt t="758" x="4330700" y="1276350"/>
          <p14:tracePt t="774" x="4318000" y="1289050"/>
          <p14:tracePt t="778" x="4305300" y="1289050"/>
          <p14:tracePt t="791" x="4281488" y="1301750"/>
          <p14:tracePt t="808" x="4268788" y="1301750"/>
          <p14:tracePt t="824" x="4243388" y="1301750"/>
          <p14:tracePt t="841" x="4217988" y="1301750"/>
          <p14:tracePt t="843" x="4192588" y="1301750"/>
          <p14:tracePt t="858" x="4168775" y="1301750"/>
          <p14:tracePt t="874" x="4143375" y="1301750"/>
          <p14:tracePt t="891" x="4105275" y="1301750"/>
          <p14:tracePt t="893" x="4068763" y="1276350"/>
          <p14:tracePt t="908" x="4017963" y="1250950"/>
          <p14:tracePt t="924" x="3968750" y="1238250"/>
          <p14:tracePt t="941" x="3930650" y="1238250"/>
          <p14:tracePt t="943" x="3892550" y="1227138"/>
          <p14:tracePt t="961" x="3867150" y="1227138"/>
          <p14:tracePt t="974" x="3843338" y="1214438"/>
          <p14:tracePt t="991" x="3830638" y="1214438"/>
          <p14:tracePt t="1008" x="3817938" y="1214438"/>
          <p14:tracePt t="1010" x="3792538" y="1214438"/>
          <p14:tracePt t="1024" x="3767138" y="1201738"/>
          <p14:tracePt t="1041" x="3756025" y="1201738"/>
          <p14:tracePt t="1058" x="3743325" y="1201738"/>
          <p14:tracePt t="1060" x="3730625" y="1201738"/>
          <p14:tracePt t="1099" x="3717925" y="1201738"/>
          <p14:tracePt t="1188" x="3730625" y="1201738"/>
          <p14:tracePt t="1202" x="3743325" y="1201738"/>
          <p14:tracePt t="1214" x="3756025" y="1201738"/>
          <p14:tracePt t="1240" x="3767138" y="1201738"/>
          <p14:tracePt t="1252" x="3779838" y="1201738"/>
          <p14:tracePt t="1265" x="3805238" y="1201738"/>
          <p14:tracePt t="1279" x="3843338" y="1201738"/>
          <p14:tracePt t="1292" x="3879850" y="1201738"/>
          <p14:tracePt t="1308" x="3930650" y="1201738"/>
          <p14:tracePt t="1325" x="3979863" y="1201738"/>
          <p14:tracePt t="1342" x="4056063" y="1201738"/>
          <p14:tracePt t="1342" x="4130675" y="1201738"/>
          <p14:tracePt t="1358" x="4205288" y="1201738"/>
          <p14:tracePt t="1375" x="4268788" y="1201738"/>
          <p14:tracePt t="1392" x="4305300" y="1201738"/>
          <p14:tracePt t="1408" x="4356100" y="1201738"/>
          <p14:tracePt t="1409" x="4394200" y="1201738"/>
          <p14:tracePt t="1425" x="4443413" y="1201738"/>
          <p14:tracePt t="1442" x="4494213" y="1201738"/>
          <p14:tracePt t="1459" x="4568825" y="1201738"/>
          <p14:tracePt t="1459" x="4630738" y="1201738"/>
          <p14:tracePt t="1475" x="4719638" y="1201738"/>
          <p14:tracePt t="1492" x="4806950" y="1201738"/>
          <p14:tracePt t="1509" x="4868863" y="1201738"/>
          <p14:tracePt t="1509" x="4919663" y="1201738"/>
          <p14:tracePt t="1525" x="4994275" y="1201738"/>
          <p14:tracePt t="1542" x="5045075" y="1201738"/>
          <p14:tracePt t="1559" x="5119688" y="1214438"/>
          <p14:tracePt t="1575" x="5181600" y="1214438"/>
          <p14:tracePt t="1576" x="5257800" y="1214438"/>
          <p14:tracePt t="1592" x="5332413" y="1214438"/>
          <p14:tracePt t="1609" x="5419725" y="1227138"/>
          <p14:tracePt t="1626" x="5507038" y="1227138"/>
          <p14:tracePt t="1626" x="5583238" y="1238250"/>
          <p14:tracePt t="1642" x="5645150" y="1238250"/>
          <p14:tracePt t="1659" x="5695950" y="1250950"/>
          <p14:tracePt t="1675" x="5745163" y="1250950"/>
          <p14:tracePt t="1692" x="5808663" y="1250950"/>
          <p14:tracePt t="1693" x="5870575" y="1263650"/>
          <p14:tracePt t="1709" x="5945188" y="1263650"/>
          <p14:tracePt t="1726" x="6008688" y="1276350"/>
          <p14:tracePt t="1742" x="6096000" y="1289050"/>
          <p14:tracePt t="1743" x="6170613" y="1289050"/>
          <p14:tracePt t="1759" x="6234113" y="1301750"/>
          <p14:tracePt t="1776" x="6283325" y="1314450"/>
          <p14:tracePt t="1792" x="6359525" y="1314450"/>
          <p14:tracePt t="1794" x="6421438" y="1314450"/>
          <p14:tracePt t="1809" x="6508750" y="1327150"/>
          <p14:tracePt t="1826" x="6596063" y="1327150"/>
          <p14:tracePt t="1842" x="6684963" y="1339850"/>
          <p14:tracePt t="1859" x="6784975" y="1339850"/>
          <p14:tracePt t="1860" x="6872288" y="1339850"/>
          <p14:tracePt t="1876" x="6934200" y="1339850"/>
          <p14:tracePt t="1892" x="6985000" y="1339850"/>
          <p14:tracePt t="1909" x="7034213" y="1339850"/>
          <p14:tracePt t="1911" x="7085013" y="1339850"/>
          <p14:tracePt t="1926" x="7123113" y="1339850"/>
          <p14:tracePt t="1942" x="7159625" y="1339850"/>
          <p14:tracePt t="1960" x="7172325" y="1327150"/>
          <p14:tracePt t="1963" x="7185025" y="1327150"/>
          <p14:tracePt t="1993" x="7197725" y="1327150"/>
          <p14:tracePt t="2078" x="7185025" y="1327150"/>
          <p14:tracePt t="2091" x="7172325" y="1327150"/>
          <p14:tracePt t="2104" x="7134225" y="1327150"/>
          <p14:tracePt t="2117" x="7097713" y="1314450"/>
          <p14:tracePt t="2130" x="7059613" y="1314450"/>
          <p14:tracePt t="2143" x="7010400" y="1301750"/>
          <p14:tracePt t="2159" x="6959600" y="1289050"/>
          <p14:tracePt t="2176" x="6884988" y="1289050"/>
          <p14:tracePt t="2193" x="6821488" y="1276350"/>
          <p14:tracePt t="2195" x="6734175" y="1263650"/>
          <p14:tracePt t="2209" x="6646863" y="1250950"/>
          <p14:tracePt t="2226" x="6559550" y="1238250"/>
          <p14:tracePt t="2243" x="6496050" y="1238250"/>
          <p14:tracePt t="2260" x="6421438" y="1227138"/>
          <p14:tracePt t="2262" x="6359525" y="1227138"/>
          <p14:tracePt t="2276" x="6270625" y="1214438"/>
          <p14:tracePt t="2293" x="6183313" y="1201738"/>
          <p14:tracePt t="2310" x="6096000" y="1189038"/>
          <p14:tracePt t="2312" x="6008688" y="1176338"/>
          <p14:tracePt t="2326" x="5921375" y="1163638"/>
          <p14:tracePt t="2343" x="5832475" y="1150938"/>
          <p14:tracePt t="2360" x="5745163" y="1138238"/>
          <p14:tracePt t="2363" x="5670550" y="1125538"/>
          <p14:tracePt t="2376" x="5583238" y="1114425"/>
          <p14:tracePt t="2393" x="5470525" y="1101725"/>
          <p14:tracePt t="2410" x="5370513" y="1089025"/>
          <p14:tracePt t="2427" x="5270500" y="1089025"/>
          <p14:tracePt t="2430" x="5170488" y="1076325"/>
          <p14:tracePt t="2443" x="5068888" y="1076325"/>
          <p14:tracePt t="2460" x="4981575" y="1076325"/>
          <p14:tracePt t="2477" x="4919663" y="1063625"/>
          <p14:tracePt t="2479" x="4843463" y="1063625"/>
          <p14:tracePt t="2493" x="4781550" y="1050925"/>
          <p14:tracePt t="2510" x="4706938" y="1050925"/>
          <p14:tracePt t="2527" x="4643438" y="1038225"/>
          <p14:tracePt t="2543" x="4568825" y="1025525"/>
          <p14:tracePt t="2545" x="4518025" y="1014413"/>
          <p14:tracePt t="2560" x="4481513" y="1001713"/>
          <p14:tracePt t="2577" x="4443413" y="1001713"/>
          <p14:tracePt t="2593" x="4418013" y="1001713"/>
          <p14:tracePt t="2595" x="4381500" y="1001713"/>
          <p14:tracePt t="2610" x="4368800" y="1001713"/>
          <p14:tracePt t="2627" x="4356100" y="1001713"/>
          <p14:tracePt t="2643" x="4343400" y="1001713"/>
          <p14:tracePt t="2660" x="4330700" y="1001713"/>
          <p14:tracePt t="2662" x="4318000" y="1001713"/>
          <p14:tracePt t="2776" x="4330700" y="1001713"/>
          <p14:tracePt t="2802" x="4343400" y="1014413"/>
          <p14:tracePt t="2815" x="4368800" y="1025525"/>
          <p14:tracePt t="2827" x="4381500" y="1025525"/>
          <p14:tracePt t="2841" x="4394200" y="1038225"/>
          <p14:tracePt t="2853" x="4418013" y="1050925"/>
          <p14:tracePt t="2866" x="4443413" y="1063625"/>
          <p14:tracePt t="2880" x="4456113" y="1063625"/>
          <p14:tracePt t="2894" x="4494213" y="1076325"/>
          <p14:tracePt t="2910" x="4530725" y="1089025"/>
          <p14:tracePt t="2927" x="4568825" y="1089025"/>
          <p14:tracePt t="2944" x="4606925" y="1089025"/>
          <p14:tracePt t="2945" x="4643438" y="1101725"/>
          <p14:tracePt t="2961" x="4681538" y="1101725"/>
          <p14:tracePt t="2977" x="4719638" y="1114425"/>
          <p14:tracePt t="2994" x="4743450" y="1125538"/>
          <p14:tracePt t="2995" x="4756150" y="1125538"/>
          <p14:tracePt t="3011" x="4794250" y="1138238"/>
          <p14:tracePt t="3027" x="4819650" y="1150938"/>
          <p14:tracePt t="3044" x="4856163" y="1163638"/>
          <p14:tracePt t="3047" x="4894263" y="1163638"/>
          <p14:tracePt t="3061" x="4945063" y="1176338"/>
          <p14:tracePt t="3077" x="5006975" y="1189038"/>
          <p14:tracePt t="3094" x="5057775" y="1201738"/>
          <p14:tracePt t="3111" x="5094288" y="1214438"/>
          <p14:tracePt t="3113" x="5132388" y="1227138"/>
          <p14:tracePt t="3127" x="5157788" y="1227138"/>
          <p14:tracePt t="3144" x="5194300" y="1227138"/>
          <p14:tracePt t="3161" x="5219700" y="1238250"/>
          <p14:tracePt t="3163" x="5245100" y="1238250"/>
          <p14:tracePt t="3178" x="5270500" y="1238250"/>
          <p14:tracePt t="3194" x="5281613" y="1238250"/>
          <p14:tracePt t="3211" x="5307013" y="1238250"/>
          <p14:tracePt t="3228" x="5319713" y="1238250"/>
          <p14:tracePt t="3261" x="5332413" y="1238250"/>
          <p14:tracePt t="3292" x="5345113" y="1238250"/>
          <p14:tracePt t="3305" x="5357813" y="1238250"/>
          <p14:tracePt t="3318" x="5370513" y="1238250"/>
          <p14:tracePt t="3331" x="5394325" y="1238250"/>
          <p14:tracePt t="3344" x="5432425" y="1238250"/>
          <p14:tracePt t="3361" x="5483225" y="1250950"/>
          <p14:tracePt t="3378" x="5557838" y="1263650"/>
          <p14:tracePt t="3394" x="5619750" y="1276350"/>
          <p14:tracePt t="3395" x="5695950" y="1289050"/>
          <p14:tracePt t="3411" x="5757863" y="1301750"/>
          <p14:tracePt t="3428" x="5832475" y="1314450"/>
          <p14:tracePt t="3445" x="5883275" y="1327150"/>
          <p14:tracePt t="3448" x="5945188" y="1327150"/>
          <p14:tracePt t="3461" x="6008688" y="1339850"/>
          <p14:tracePt t="3478" x="6083300" y="1339850"/>
          <p14:tracePt t="3495" x="6157913" y="1339850"/>
          <p14:tracePt t="3511" x="6246813" y="1350963"/>
          <p14:tracePt t="3514" x="6321425" y="1350963"/>
          <p14:tracePt t="3528" x="6370638" y="1350963"/>
          <p14:tracePt t="3545" x="6396038" y="1350963"/>
          <p14:tracePt t="3830" x="6421438" y="1363663"/>
          <p14:tracePt t="3843" x="6446838" y="1363663"/>
          <p14:tracePt t="3856" x="6459538" y="1376363"/>
          <p14:tracePt t="3869" x="6472238" y="1376363"/>
          <p14:tracePt t="3882" x="6496050" y="1376363"/>
          <p14:tracePt t="3895" x="6521450" y="1376363"/>
          <p14:tracePt t="3912" x="6559550" y="1376363"/>
          <p14:tracePt t="3929" x="6596063" y="1376363"/>
          <p14:tracePt t="3947" x="6672263" y="1389063"/>
          <p14:tracePt t="3962" x="6721475" y="1389063"/>
          <p14:tracePt t="3979" x="6772275" y="1389063"/>
          <p14:tracePt t="3995" x="6821488" y="1401763"/>
          <p14:tracePt t="3998" x="6872288" y="1401763"/>
          <p14:tracePt t="4012" x="6934200" y="1401763"/>
          <p14:tracePt t="4029" x="6972300" y="1401763"/>
          <p14:tracePt t="4045" x="7010400" y="1401763"/>
          <p14:tracePt t="4062" x="7034213" y="1401763"/>
          <p14:tracePt t="4064" x="7046913" y="1401763"/>
          <p14:tracePt t="4079" x="7059613" y="1401763"/>
          <p14:tracePt t="4095" x="7072313" y="1401763"/>
          <p14:tracePt t="4129" x="7085013" y="1401763"/>
          <p14:tracePt t="4145" x="7097713" y="1401763"/>
          <p14:tracePt t="4256" x="7085013" y="1401763"/>
          <p14:tracePt t="4268" x="7059613" y="1401763"/>
          <p14:tracePt t="4282" x="7046913" y="1389063"/>
          <p14:tracePt t="4295" x="7034213" y="1389063"/>
          <p14:tracePt t="4307" x="7010400" y="1389063"/>
          <p14:tracePt t="4320" x="6997700" y="1389063"/>
          <p14:tracePt t="4333" x="6972300" y="1376363"/>
          <p14:tracePt t="4346" x="6946900" y="1363663"/>
          <p14:tracePt t="4362" x="6910388" y="1350963"/>
          <p14:tracePt t="4379" x="6872288" y="1350963"/>
          <p14:tracePt t="4396" x="6846888" y="1339850"/>
          <p14:tracePt t="4398" x="6808788" y="1327150"/>
          <p14:tracePt t="4413" x="6784975" y="1314450"/>
          <p14:tracePt t="4429" x="6759575" y="1314450"/>
          <p14:tracePt t="4446" x="6721475" y="1301750"/>
          <p14:tracePt t="4463" x="6684963" y="1289050"/>
          <p14:tracePt t="4464" x="6659563" y="1289050"/>
          <p14:tracePt t="4479" x="6634163" y="1276350"/>
          <p14:tracePt t="4496" x="6621463" y="1276350"/>
          <p14:tracePt t="4513" x="6608763" y="1276350"/>
          <p14:tracePt t="4515" x="6572250" y="1276350"/>
          <p14:tracePt t="4529" x="6546850" y="1276350"/>
          <p14:tracePt t="4546" x="6521450" y="1276350"/>
          <p14:tracePt t="4563" x="6483350" y="1276350"/>
          <p14:tracePt t="4579" x="6459538" y="1276350"/>
          <p14:tracePt t="4580" x="6434138" y="1276350"/>
          <p14:tracePt t="4596" x="6408738" y="1276350"/>
          <p14:tracePt t="4613" x="6383338" y="1276350"/>
          <p14:tracePt t="4629" x="6346825" y="1276350"/>
          <p14:tracePt t="4630" x="6308725" y="1276350"/>
          <p14:tracePt t="4646" x="6270625" y="1276350"/>
          <p14:tracePt t="4663" x="6234113" y="1276350"/>
          <p14:tracePt t="4680" x="6196013" y="1276350"/>
          <p14:tracePt t="4681" x="6157913" y="1276350"/>
          <p14:tracePt t="4696" x="6108700" y="1276350"/>
          <p14:tracePt t="4713" x="6045200" y="1276350"/>
          <p14:tracePt t="4730" x="5957888" y="1276350"/>
          <p14:tracePt t="4746" x="5895975" y="1276350"/>
          <p14:tracePt t="4747" x="5821363" y="1276350"/>
          <p14:tracePt t="4763" x="5757863" y="1276350"/>
          <p14:tracePt t="4780" x="5695950" y="1276350"/>
          <p14:tracePt t="4797" x="5619750" y="1276350"/>
          <p14:tracePt t="4797" x="5545138" y="1276350"/>
          <p14:tracePt t="4813" x="5507038" y="1276350"/>
          <p14:tracePt t="4830" x="5470525" y="1263650"/>
          <p14:tracePt t="4846" x="5432425" y="1263650"/>
          <p14:tracePt t="4863" x="5407025" y="1263650"/>
          <p14:tracePt t="4864" x="5383213" y="1250950"/>
          <p14:tracePt t="4880" x="5370513" y="1250950"/>
          <p14:tracePt t="4897" x="5357813" y="1250950"/>
          <p14:tracePt t="4913" x="5345113" y="1250950"/>
          <p14:tracePt t="4914" x="5332413" y="1250950"/>
          <p14:tracePt t="5030" x="5345113" y="1250950"/>
          <p14:tracePt t="5043" x="5370513" y="1250950"/>
          <p14:tracePt t="5056" x="5407025" y="1276350"/>
          <p14:tracePt t="5069" x="5445125" y="1289050"/>
          <p14:tracePt t="5082" x="5495925" y="1314450"/>
          <p14:tracePt t="5097" x="5583238" y="1339850"/>
          <p14:tracePt t="5113" x="5657850" y="1363663"/>
          <p14:tracePt t="5130" x="5745163" y="1389063"/>
          <p14:tracePt t="5147" x="5845175" y="1414463"/>
          <p14:tracePt t="5148" x="5945188" y="1450975"/>
          <p14:tracePt t="5164" x="6045200" y="1489075"/>
          <p14:tracePt t="5180" x="6146800" y="1527175"/>
          <p14:tracePt t="5197" x="6259513" y="1563688"/>
          <p14:tracePt t="5198" x="6359525" y="1589088"/>
          <p14:tracePt t="5214" x="6459538" y="1614488"/>
          <p14:tracePt t="5230" x="6572250" y="1639888"/>
          <p14:tracePt t="5247" x="6659563" y="1652588"/>
          <p14:tracePt t="5264" x="6734175" y="1663700"/>
          <p14:tracePt t="5264" x="6797675" y="1676400"/>
          <p14:tracePt t="5280" x="6834188" y="1676400"/>
          <p14:tracePt t="5297" x="6859588" y="1676400"/>
          <p14:tracePt t="5314" x="6884988" y="1676400"/>
          <p14:tracePt t="5431" x="6884988" y="1663700"/>
          <p14:tracePt t="5443" x="6872288" y="1663700"/>
          <p14:tracePt t="5456" x="6834188" y="1639888"/>
          <p14:tracePt t="5469" x="6784975" y="1614488"/>
          <p14:tracePt t="5483" x="6708775" y="1601788"/>
          <p14:tracePt t="5497" x="6621463" y="1576388"/>
          <p14:tracePt t="5514" x="6534150" y="1563688"/>
          <p14:tracePt t="5531" x="6434138" y="1527175"/>
          <p14:tracePt t="5534" x="6334125" y="1514475"/>
          <p14:tracePt t="5547" x="6221413" y="1501775"/>
          <p14:tracePt t="5564" x="6146800" y="1489075"/>
          <p14:tracePt t="5581" x="6034088" y="1476375"/>
          <p14:tracePt t="5598" x="5932488" y="1463675"/>
          <p14:tracePt t="5600" x="5832475" y="1463675"/>
          <p14:tracePt t="5614" x="5719763" y="1450975"/>
          <p14:tracePt t="5631" x="5619750" y="1439863"/>
          <p14:tracePt t="5648" x="5495925" y="1427163"/>
          <p14:tracePt t="5651" x="5394325" y="1414463"/>
          <p14:tracePt t="5664" x="5294313" y="1401763"/>
          <p14:tracePt t="5681" x="5194300" y="1389063"/>
          <p14:tracePt t="5698" x="5081588" y="1376363"/>
          <p14:tracePt t="5714" x="4968875" y="1376363"/>
          <p14:tracePt t="5717" x="4868863" y="1363663"/>
          <p14:tracePt t="5731" x="4768850" y="1363663"/>
          <p14:tracePt t="5748" x="4681538" y="1363663"/>
          <p14:tracePt t="5764" x="4606925" y="1363663"/>
          <p14:tracePt t="5767" x="4518025" y="1363663"/>
          <p14:tracePt t="5781" x="4443413" y="1363663"/>
          <p14:tracePt t="5798" x="4356100" y="1376363"/>
          <p14:tracePt t="5814" x="4294188" y="1389063"/>
          <p14:tracePt t="5818" x="4230688" y="1401763"/>
          <p14:tracePt t="5831" x="4192588" y="1414463"/>
          <p14:tracePt t="5848" x="4156075" y="1414463"/>
          <p14:tracePt t="6084" x="4168775" y="1427163"/>
          <p14:tracePt t="6098" x="4192588" y="1450975"/>
          <p14:tracePt t="6111" x="4230688" y="1489075"/>
          <p14:tracePt t="6123" x="4294188" y="1539875"/>
          <p14:tracePt t="6136" x="4381500" y="1601788"/>
          <p14:tracePt t="6150" x="4494213" y="1663700"/>
          <p14:tracePt t="6165" x="4619625" y="1739900"/>
          <p14:tracePt t="6182" x="4756150" y="1801813"/>
          <p14:tracePt t="6198" x="4881563" y="1865313"/>
          <p14:tracePt t="6215" x="4981575" y="1901825"/>
          <p14:tracePt t="6216" x="5068888" y="1927225"/>
          <p14:tracePt t="6232" x="5145088" y="1939925"/>
          <p14:tracePt t="6248" x="5207000" y="1952625"/>
          <p14:tracePt t="6265" x="5294313" y="1965325"/>
          <p14:tracePt t="6266" x="5383213" y="1965325"/>
          <p14:tracePt t="8659" x="5307013" y="1965325"/>
          <p14:tracePt t="8672" x="5281613" y="1965325"/>
          <p14:tracePt t="8685" x="5245100" y="1965325"/>
          <p14:tracePt t="8697" x="5207000" y="1965325"/>
          <p14:tracePt t="8710" x="5170488" y="1965325"/>
          <p14:tracePt t="8723" x="5119688" y="1952625"/>
          <p14:tracePt t="8736" x="5068888" y="1939925"/>
          <p14:tracePt t="8752" x="4994275" y="1927225"/>
          <p14:tracePt t="8769" x="4906963" y="1914525"/>
          <p14:tracePt t="8785" x="4806950" y="1901825"/>
          <p14:tracePt t="8788" x="4706938" y="1889125"/>
          <p14:tracePt t="8802" x="4606925" y="1876425"/>
          <p14:tracePt t="8819" x="4494213" y="1865313"/>
          <p14:tracePt t="8835" x="4381500" y="1865313"/>
          <p14:tracePt t="8852" x="4243388" y="1865313"/>
          <p14:tracePt t="8854" x="4117975" y="1865313"/>
          <p14:tracePt t="8869" x="3979863" y="1865313"/>
          <p14:tracePt t="8885" x="3830638" y="1876425"/>
          <p14:tracePt t="8902" x="3679825" y="1901825"/>
          <p14:tracePt t="8904" x="3541713" y="1914525"/>
          <p14:tracePt t="8919" x="3392488" y="1927225"/>
          <p14:tracePt t="8935" x="3267075" y="1939925"/>
          <p14:tracePt t="8952" x="3141663" y="1952625"/>
          <p14:tracePt t="8969" x="3028950" y="1978025"/>
          <p14:tracePt t="8971" x="2916238" y="2001838"/>
          <p14:tracePt t="8986" x="2828925" y="2027238"/>
          <p14:tracePt t="9002" x="2741613" y="2052638"/>
          <p14:tracePt t="9019" x="2667000" y="2078038"/>
          <p14:tracePt t="9021" x="2603500" y="2101850"/>
          <p14:tracePt t="9036" x="2528888" y="2127250"/>
          <p14:tracePt t="9052" x="2478088" y="2139950"/>
          <p14:tracePt t="9069" x="2416175" y="2152650"/>
          <p14:tracePt t="9086" x="2365375" y="2165350"/>
          <p14:tracePt t="9088" x="2328863" y="2178050"/>
          <p14:tracePt t="9102" x="2278063" y="2201863"/>
          <p14:tracePt t="9119" x="2239963" y="2214563"/>
          <p14:tracePt t="9136" x="2203450" y="2239963"/>
          <p14:tracePt t="9138" x="2139950" y="2278063"/>
          <p14:tracePt t="9152" x="2090738" y="2303463"/>
          <p14:tracePt t="9169" x="2027238" y="2327275"/>
          <p14:tracePt t="9186" x="1978025" y="2339975"/>
          <p14:tracePt t="9188" x="1927225" y="2365375"/>
          <p14:tracePt t="9202" x="1903413" y="2378075"/>
          <p14:tracePt t="9219" x="1878013" y="2378075"/>
          <p14:tracePt t="9236" x="1852613" y="2390775"/>
          <p14:tracePt t="9253" x="1839913" y="2403475"/>
          <p14:tracePt t="9255" x="1827213" y="2414588"/>
          <p14:tracePt t="9269" x="1814513" y="2414588"/>
          <p14:tracePt t="9303" x="1801813" y="2427288"/>
          <p14:tracePt t="9304" x="1790700" y="2427288"/>
          <p14:tracePt t="9319" x="1778000" y="2427288"/>
          <p14:tracePt t="9336" x="1778000" y="2439988"/>
          <p14:tracePt t="9353" x="1765300" y="2439988"/>
          <p14:tracePt t="9356" x="1752600" y="2465388"/>
          <p14:tracePt t="9369" x="1739900" y="2478088"/>
          <p14:tracePt t="9386" x="1739900" y="2490788"/>
          <p14:tracePt t="9403" x="1727200" y="2503488"/>
          <p14:tracePt t="9419" x="1714500" y="2503488"/>
          <p14:tracePt t="9422" x="1714500" y="2527300"/>
          <p14:tracePt t="9453" x="1701800" y="2540000"/>
          <p14:tracePt t="9471" x="1701800" y="2552700"/>
          <p14:tracePt t="9496" x="1701800" y="2565400"/>
          <p14:tracePt t="9548" x="1701800" y="2578100"/>
          <p14:tracePt t="9573" x="1701800" y="2590800"/>
          <p14:tracePt t="9600" x="1701800" y="2603500"/>
          <p14:tracePt t="9612" x="1701800" y="2616200"/>
          <p14:tracePt t="9638" x="1701800" y="2627313"/>
          <p14:tracePt t="9651" x="1701800" y="2640013"/>
          <p14:tracePt t="9664" x="1689100" y="2640013"/>
          <p14:tracePt t="9676" x="1677988" y="2665413"/>
          <p14:tracePt t="9689" x="1665288" y="2665413"/>
          <p14:tracePt t="9703" x="1639888" y="2678113"/>
          <p14:tracePt t="9720" x="1601788" y="2690813"/>
          <p14:tracePt t="9737" x="1565275" y="2690813"/>
          <p14:tracePt t="9753" x="1514475" y="2703513"/>
          <p14:tracePt t="9754" x="1476375" y="2703513"/>
          <p14:tracePt t="9770" x="1427163" y="2703513"/>
          <p14:tracePt t="9787" x="1363663" y="2703513"/>
          <p14:tracePt t="9803" x="1327150" y="2690813"/>
          <p14:tracePt t="9807" x="1289050" y="2678113"/>
          <p14:tracePt t="9820" x="1263650" y="2665413"/>
          <p14:tracePt t="9837" x="1239838" y="2640013"/>
          <p14:tracePt t="9853" x="1214438" y="2627313"/>
          <p14:tracePt t="9870" x="1201738" y="2603500"/>
          <p14:tracePt t="9872" x="1176338" y="2590800"/>
          <p14:tracePt t="9887" x="1176338" y="2578100"/>
          <p14:tracePt t="9903" x="1163638" y="2565400"/>
          <p14:tracePt t="9938" x="1163638" y="2552700"/>
          <p14:tracePt t="9953" x="1163638" y="2540000"/>
          <p14:tracePt t="9973" x="1176338" y="2527300"/>
          <p14:tracePt t="9987" x="1201738" y="2527300"/>
          <p14:tracePt t="10003" x="1214438" y="2527300"/>
          <p14:tracePt t="10020" x="1239838" y="2527300"/>
          <p14:tracePt t="10037" x="1263650" y="2527300"/>
          <p14:tracePt t="10038" x="1301750" y="2527300"/>
          <p14:tracePt t="10054" x="1339850" y="2527300"/>
          <p14:tracePt t="10070" x="1389063" y="2527300"/>
          <p14:tracePt t="10087" x="1452563" y="2527300"/>
          <p14:tracePt t="10089" x="1489075" y="2527300"/>
          <p14:tracePt t="10104" x="1527175" y="2527300"/>
          <p14:tracePt t="10120" x="1552575" y="2527300"/>
          <p14:tracePt t="10137" x="1577975" y="2527300"/>
          <p14:tracePt t="10154" x="1601788" y="2527300"/>
          <p14:tracePt t="10156" x="1614488" y="2527300"/>
          <p14:tracePt t="10170" x="1639888" y="2527300"/>
          <p14:tracePt t="10187" x="1652588" y="2527300"/>
          <p14:tracePt t="10206" x="1665288" y="2527300"/>
          <p14:tracePt t="10220" x="1677988" y="2527300"/>
          <p14:tracePt t="10477" x="1689100" y="2527300"/>
          <p14:tracePt t="10515" x="1701800" y="2527300"/>
          <p14:tracePt t="10554" x="1714500" y="2527300"/>
          <p14:tracePt t="10567" x="1727200" y="2527300"/>
          <p14:tracePt t="10593" x="1739900" y="2516188"/>
          <p14:tracePt t="10618" x="1752600" y="2516188"/>
          <p14:tracePt t="10645" x="1765300" y="2516188"/>
          <p14:tracePt t="10658" x="1778000" y="2516188"/>
          <p14:tracePt t="10683" x="1790700" y="2516188"/>
          <p14:tracePt t="10709" x="1801813" y="2516188"/>
          <p14:tracePt t="10722" x="1814513" y="2527300"/>
          <p14:tracePt t="10735" x="1827213" y="2527300"/>
          <p14:tracePt t="10748" x="1839913" y="2527300"/>
          <p14:tracePt t="10761" x="1852613" y="2527300"/>
          <p14:tracePt t="10774" x="1865313" y="2527300"/>
          <p14:tracePt t="10788" x="1890713" y="2527300"/>
          <p14:tracePt t="10805" x="1903413" y="2527300"/>
          <p14:tracePt t="10821" x="1914525" y="2527300"/>
          <p14:tracePt t="10838" x="1939925" y="2527300"/>
          <p14:tracePt t="10839" x="1978025" y="2527300"/>
          <p14:tracePt t="10855" x="2014538" y="2527300"/>
          <p14:tracePt t="10871" x="2052638" y="2527300"/>
          <p14:tracePt t="10888" x="2103438" y="2527300"/>
          <p14:tracePt t="10890" x="2152650" y="2540000"/>
          <p14:tracePt t="10905" x="2239963" y="2552700"/>
          <p14:tracePt t="10921" x="2328863" y="2565400"/>
          <p14:tracePt t="10940" x="2416175" y="2578100"/>
          <p14:tracePt t="10942" x="2490788" y="2578100"/>
          <p14:tracePt t="10955" x="2565400" y="2590800"/>
          <p14:tracePt t="10972" x="2616200" y="2590800"/>
          <p14:tracePt t="10988" x="2654300" y="2590800"/>
          <p14:tracePt t="11005" x="2690813" y="2590800"/>
          <p14:tracePt t="11007" x="2728913" y="2590800"/>
          <p14:tracePt t="11022" x="2767013" y="2603500"/>
          <p14:tracePt t="11038" x="2816225" y="2616200"/>
          <p14:tracePt t="11055" x="2854325" y="2616200"/>
          <p14:tracePt t="11058" x="2903538" y="2627313"/>
          <p14:tracePt t="11072" x="2941638" y="2640013"/>
          <p14:tracePt t="11088" x="2992438" y="2652713"/>
          <p14:tracePt t="11105" x="3016250" y="2652713"/>
          <p14:tracePt t="11365" x="3028950" y="2665413"/>
          <p14:tracePt t="11377" x="3041650" y="2678113"/>
          <p14:tracePt t="11390" x="3079750" y="2678113"/>
          <p14:tracePt t="11403" x="3128963" y="2690813"/>
          <p14:tracePt t="11416" x="3205163" y="2703513"/>
          <p14:tracePt t="11429" x="3279775" y="2716213"/>
          <p14:tracePt t="11442" x="3341688" y="2728913"/>
          <p14:tracePt t="11456" x="3417888" y="2728913"/>
          <p14:tracePt t="11472" x="3467100" y="2728913"/>
          <p14:tracePt t="11489" x="3517900" y="2740025"/>
          <p14:tracePt t="11506" x="3567113" y="2740025"/>
          <p14:tracePt t="11506" x="3605213" y="2740025"/>
          <p14:tracePt t="11522" x="3643313" y="2740025"/>
          <p14:tracePt t="11539" x="3667125" y="2740025"/>
          <p14:tracePt t="11556" x="3692525" y="2740025"/>
          <p14:tracePt t="11557" x="3717925" y="2740025"/>
          <p14:tracePt t="11572" x="3730625" y="2740025"/>
          <p14:tracePt t="11589" x="3743325" y="2740025"/>
          <p14:tracePt t="11606" x="3767138" y="2740025"/>
          <p14:tracePt t="11622" x="3767138" y="2728913"/>
          <p14:tracePt t="11623" x="3779838" y="2728913"/>
          <p14:tracePt t="11639" x="3779838" y="2716213"/>
          <p14:tracePt t="11656" x="3792538" y="2716213"/>
          <p14:tracePt t="11673" x="3805238" y="2716213"/>
          <p14:tracePt t="11674" x="3805238" y="2703513"/>
          <p14:tracePt t="11689" x="3817938" y="2703513"/>
          <p14:tracePt t="11706" x="3856038" y="2678113"/>
          <p14:tracePt t="11723" x="3892550" y="2665413"/>
          <p14:tracePt t="11726" x="3956050" y="2627313"/>
          <p14:tracePt t="11739" x="4017963" y="2590800"/>
          <p14:tracePt t="11756" x="4117975" y="2552700"/>
          <p14:tracePt t="11773" x="4217988" y="2490788"/>
          <p14:tracePt t="11789" x="4343400" y="2452688"/>
          <p14:tracePt t="11791" x="4456113" y="2414588"/>
          <p14:tracePt t="11806" x="4581525" y="2365375"/>
          <p14:tracePt t="11823" x="4694238" y="2303463"/>
          <p14:tracePt t="11839" x="4768850" y="2265363"/>
          <p14:tracePt t="11842" x="4819650" y="2252663"/>
          <p14:tracePt t="11856" x="4856163" y="2239963"/>
          <p14:tracePt t="11873" x="4881563" y="2227263"/>
          <p14:tracePt t="11906" x="4894263" y="2227263"/>
          <p14:tracePt t="11907" x="4894263" y="2214563"/>
          <p14:tracePt t="12087" x="4881563" y="2214563"/>
          <p14:tracePt t="12100" x="4856163" y="2227263"/>
          <p14:tracePt t="12113" x="4806950" y="2252663"/>
          <p14:tracePt t="12126" x="4768850" y="2265363"/>
          <p14:tracePt t="12138" x="4732338" y="2290763"/>
          <p14:tracePt t="12152" x="4681538" y="2314575"/>
          <p14:tracePt t="12164" x="4643438" y="2327275"/>
          <p14:tracePt t="12177" x="4619625" y="2327275"/>
          <p14:tracePt t="12190" x="4606925" y="2339975"/>
          <p14:tracePt t="12207" x="4581525" y="2352675"/>
          <p14:tracePt t="12223" x="4568825" y="2352675"/>
          <p14:tracePt t="12240" x="4556125" y="2352675"/>
          <p14:tracePt t="12243" x="4530725" y="2365375"/>
          <p14:tracePt t="12257" x="4518025" y="2378075"/>
          <p14:tracePt t="12273" x="4506913" y="2378075"/>
          <p14:tracePt t="12290" x="4481513" y="2390775"/>
          <p14:tracePt t="12292" x="4468813" y="2403475"/>
          <p14:tracePt t="12307" x="4456113" y="2427288"/>
          <p14:tracePt t="12323" x="4430713" y="2439988"/>
          <p14:tracePt t="12357" x="4418013" y="2439988"/>
          <p14:tracePt t="12357" x="4418013" y="2452688"/>
          <p14:tracePt t="12563" x="4406900" y="2452688"/>
          <p14:tracePt t="12590" x="4394200" y="2452688"/>
          <p14:tracePt t="12615" x="4381500" y="2452688"/>
          <p14:tracePt t="12628" x="4381500" y="2439988"/>
          <p14:tracePt t="12640" x="4368800" y="2427288"/>
          <p14:tracePt t="12653" x="4356100" y="2427288"/>
          <p14:tracePt t="12666" x="4330700" y="2414588"/>
          <p14:tracePt t="12693" x="4318000" y="2414588"/>
          <p14:tracePt t="12705" x="4318000" y="2403475"/>
          <p14:tracePt t="12744" x="4318000" y="2390775"/>
          <p14:tracePt t="12769" x="4305300" y="2390775"/>
          <p14:tracePt t="12951" x="4294188" y="2390775"/>
          <p14:tracePt t="12976" x="4294188" y="2378075"/>
          <p14:tracePt t="15502" x="4318000" y="2390775"/>
          <p14:tracePt t="15513" x="4330700" y="2414588"/>
          <p14:tracePt t="15528" x="4330700" y="2427288"/>
          <p14:tracePt t="15545" x="4330700" y="2439988"/>
          <p14:tracePt t="15547" x="4330700" y="2465388"/>
          <p14:tracePt t="15561" x="4330700" y="2478088"/>
          <p14:tracePt t="15578" x="4318000" y="2490788"/>
          <p14:tracePt t="15595" x="4294188" y="2503488"/>
          <p14:tracePt t="15611" x="4281488" y="2516188"/>
          <p14:tracePt t="15613" x="4268788" y="2516188"/>
          <p14:tracePt t="15628" x="4268788" y="2527300"/>
          <p14:tracePt t="15645" x="4268788" y="2540000"/>
          <p14:tracePt t="15661" x="4268788" y="2565400"/>
          <p14:tracePt t="15664" x="4281488" y="2603500"/>
          <p14:tracePt t="15678" x="4294188" y="2627313"/>
          <p14:tracePt t="15695" x="4294188" y="2665413"/>
          <p14:tracePt t="15711" x="4294188" y="2703513"/>
          <p14:tracePt t="15728" x="4294188" y="2728913"/>
          <p14:tracePt t="15730" x="4294188" y="2765425"/>
          <p14:tracePt t="15745" x="4294188" y="2790825"/>
          <p14:tracePt t="15761" x="4294188" y="2803525"/>
          <p14:tracePt t="15778" x="4294188" y="2816225"/>
          <p14:tracePt t="15780" x="4294188" y="2828925"/>
          <p14:tracePt t="15795" x="4294188" y="2840038"/>
          <p14:tracePt t="15895" x="4305300" y="2840038"/>
          <p14:tracePt t="15919" x="4318000" y="2840038"/>
          <p14:tracePt t="15932" x="4318000" y="2828925"/>
          <p14:tracePt t="15945" x="4330700" y="2828925"/>
          <p14:tracePt t="15958" x="4330700" y="2816225"/>
          <p14:tracePt t="15971" x="4343400" y="2816225"/>
          <p14:tracePt t="15997" x="4356100" y="2803525"/>
          <p14:tracePt t="16010" x="4368800" y="2803525"/>
          <p14:tracePt t="16036" x="4381500" y="2790825"/>
          <p14:tracePt t="16061" x="4394200" y="2790825"/>
          <p14:tracePt t="16074" x="4394200" y="2778125"/>
          <p14:tracePt t="16088" x="4406900" y="2778125"/>
          <p14:tracePt t="16126" x="4418013" y="2765425"/>
          <p14:tracePt t="16177" x="4430713" y="2765425"/>
          <p14:tracePt t="16203" x="4443413" y="2765425"/>
          <p14:tracePt t="16216" x="4456113" y="2765425"/>
          <p14:tracePt t="16229" x="4468813" y="2765425"/>
          <p14:tracePt t="16242" x="4506913" y="2778125"/>
          <p14:tracePt t="16255" x="4530725" y="2778125"/>
          <p14:tracePt t="16268" x="4556125" y="2778125"/>
          <p14:tracePt t="16280" x="4581525" y="2778125"/>
          <p14:tracePt t="16296" x="4606925" y="2778125"/>
          <p14:tracePt t="16312" x="4630738" y="2778125"/>
          <p14:tracePt t="16329" x="4668838" y="2778125"/>
          <p14:tracePt t="16346" x="4706938" y="2778125"/>
          <p14:tracePt t="16347" x="4743450" y="2778125"/>
          <p14:tracePt t="16362" x="4781550" y="2778125"/>
          <p14:tracePt t="16379" x="4819650" y="2765425"/>
          <p14:tracePt t="16396" x="4843463" y="2752725"/>
          <p14:tracePt t="16396" x="4856163" y="2752725"/>
          <p14:tracePt t="16412" x="4894263" y="2740025"/>
          <p14:tracePt t="16429" x="4956175" y="2728913"/>
          <p14:tracePt t="16446" x="5006975" y="2716213"/>
          <p14:tracePt t="16448" x="5094288" y="2703513"/>
          <p14:tracePt t="16462" x="5157788" y="2703513"/>
          <p14:tracePt t="16479" x="5232400" y="2690813"/>
          <p14:tracePt t="16496" x="5281613" y="2690813"/>
          <p14:tracePt t="16512" x="5332413" y="2678113"/>
          <p14:tracePt t="16514" x="5370513" y="2678113"/>
          <p14:tracePt t="16529" x="5407025" y="2678113"/>
          <p14:tracePt t="16546" x="5432425" y="2665413"/>
          <p14:tracePt t="16563" x="5457825" y="2652713"/>
          <p14:tracePt t="16564" x="5470525" y="2652713"/>
          <p14:tracePt t="16579" x="5495925" y="2640013"/>
          <p14:tracePt t="16596" x="5507038" y="2627313"/>
          <p14:tracePt t="16613" x="5519738" y="2627313"/>
          <p14:tracePt t="16615" x="5545138" y="2627313"/>
          <p14:tracePt t="16629" x="5557838" y="2616200"/>
          <p14:tracePt t="16646" x="5570538" y="2603500"/>
          <p14:tracePt t="16663" x="5583238" y="2603500"/>
          <p14:tracePt t="16679" x="5595938" y="2590800"/>
          <p14:tracePt t="16682" x="5607050" y="2578100"/>
          <p14:tracePt t="16713" x="5619750" y="2565400"/>
          <p14:tracePt t="16731" x="5632450" y="2565400"/>
          <p14:tracePt t="16746" x="5645150" y="2552700"/>
          <p14:tracePt t="16783" x="5657850" y="2552700"/>
          <p14:tracePt t="16808" x="5657850" y="2540000"/>
          <p14:tracePt t="16822" x="5670550" y="2540000"/>
          <p14:tracePt t="16847" x="5683250" y="2527300"/>
          <p14:tracePt t="16859" x="5695950" y="2527300"/>
          <p14:tracePt t="16886" x="5708650" y="2527300"/>
          <p14:tracePt t="16911" x="5719763" y="2527300"/>
          <p14:tracePt t="16936" x="5745163" y="2516188"/>
          <p14:tracePt t="16963" x="5757863" y="2516188"/>
          <p14:tracePt t="16975" x="5783263" y="2516188"/>
          <p14:tracePt t="16988" x="5795963" y="2516188"/>
          <p14:tracePt t="17001" x="5808663" y="2516188"/>
          <p14:tracePt t="17013" x="5832475" y="2516188"/>
          <p14:tracePt t="17030" x="5845175" y="2516188"/>
          <p14:tracePt t="17047" x="5857875" y="2516188"/>
          <p14:tracePt t="17065" x="5870575" y="2503488"/>
          <p14:tracePt t="17090" x="5883275" y="2503488"/>
          <p14:tracePt t="17103" x="5883275" y="2490788"/>
          <p14:tracePt t="17130" x="5895975" y="2490788"/>
          <p14:tracePt t="17142" x="5908675" y="2490788"/>
          <p14:tracePt t="17181" x="5921375" y="2490788"/>
          <p14:tracePt t="17206" x="5932488" y="2490788"/>
          <p14:tracePt t="17233" x="5945188" y="2490788"/>
          <p14:tracePt t="17310" x="5957888" y="2490788"/>
          <p14:tracePt t="17348" x="5970588" y="2503488"/>
          <p14:tracePt t="17361" x="5995988" y="2503488"/>
          <p14:tracePt t="17374" x="6021388" y="2503488"/>
          <p14:tracePt t="17387" x="6034088" y="2503488"/>
          <p14:tracePt t="17399" x="6045200" y="2503488"/>
          <p14:tracePt t="17437" x="6057900" y="2503488"/>
          <p14:tracePt t="17554" x="6070600" y="2503488"/>
          <p14:tracePt t="17580" x="6083300" y="2503488"/>
          <p14:tracePt t="17683" x="6083300" y="2516188"/>
          <p14:tracePt t="17696" x="6096000" y="2527300"/>
          <p14:tracePt t="17709" x="6121400" y="2527300"/>
          <p14:tracePt t="17722" x="6121400" y="2540000"/>
          <p14:tracePt t="17735" x="6146800" y="2540000"/>
          <p14:tracePt t="17761" x="6146800" y="2552700"/>
          <p14:tracePt t="17774" x="6157913" y="2552700"/>
          <p14:tracePt t="18532" x="6146800" y="2565400"/>
          <p14:tracePt t="18535" x="6146800" y="2578100"/>
          <p14:tracePt t="18615" x="6157913" y="2578100"/>
          <p14:tracePt t="18682" x="6170613" y="2578100"/>
          <p14:tracePt t="18749" x="6170613" y="2565400"/>
          <p14:tracePt t="18766" x="6170613" y="2552700"/>
          <p14:tracePt t="18782" x="6183313" y="2540000"/>
          <p14:tracePt t="18816" x="6196013" y="2540000"/>
          <p14:tracePt t="18819" x="6196013" y="2527300"/>
          <p14:tracePt t="18832" x="6208713" y="2527300"/>
          <p14:tracePt t="18866" x="6234113" y="2516188"/>
          <p14:tracePt t="18882" x="6246813" y="2503488"/>
          <p14:tracePt t="18885" x="6270625" y="2503488"/>
          <p14:tracePt t="18899" x="6296025" y="2490788"/>
          <p14:tracePt t="18916" x="6321425" y="2490788"/>
          <p14:tracePt t="18932" x="6359525" y="2478088"/>
          <p14:tracePt t="18936" x="6383338" y="2478088"/>
          <p14:tracePt t="18953" x="6421438" y="2478088"/>
          <p14:tracePt t="18966" x="6472238" y="2465388"/>
          <p14:tracePt t="18982" x="6521450" y="2465388"/>
          <p14:tracePt t="18999" x="6572250" y="2452688"/>
          <p14:tracePt t="19001" x="6621463" y="2452688"/>
          <p14:tracePt t="19016" x="6684963" y="2439988"/>
          <p14:tracePt t="19033" x="6721475" y="2439988"/>
          <p14:tracePt t="19050" x="6759575" y="2427288"/>
          <p14:tracePt t="19053" x="6797675" y="2403475"/>
          <p14:tracePt t="19066" x="6834188" y="2403475"/>
          <p14:tracePt t="19083" x="6897688" y="2390775"/>
          <p14:tracePt t="19099" x="6946900" y="2378075"/>
          <p14:tracePt t="19116" x="6985000" y="2365375"/>
          <p14:tracePt t="19118" x="7021513" y="2352675"/>
          <p14:tracePt t="19133" x="7046913" y="2339975"/>
          <p14:tracePt t="19149" x="7059613" y="2314575"/>
          <p14:tracePt t="19166" x="7072313" y="2303463"/>
          <p14:tracePt t="19168" x="7072313" y="2290763"/>
          <p14:tracePt t="19183" x="7072313" y="2265363"/>
          <p14:tracePt t="19199" x="7059613" y="2252663"/>
          <p14:tracePt t="19216" x="7059613" y="2239963"/>
          <p14:tracePt t="19233" x="7034213" y="2214563"/>
          <p14:tracePt t="19235" x="7021513" y="2201863"/>
          <p14:tracePt t="19250" x="6997700" y="2178050"/>
          <p14:tracePt t="19266" x="6985000" y="2178050"/>
          <p14:tracePt t="19283" x="6972300" y="2165350"/>
          <p14:tracePt t="19286" x="6959600" y="2152650"/>
          <p14:tracePt t="19300" x="6946900" y="2152650"/>
          <p14:tracePt t="19316" x="6934200" y="2152650"/>
          <p14:tracePt t="19333" x="6921500" y="2152650"/>
          <p14:tracePt t="19350" x="6910388" y="2165350"/>
          <p14:tracePt t="19366" x="6897688" y="2165350"/>
          <p14:tracePt t="19383" x="6884988" y="2178050"/>
          <p14:tracePt t="19400" x="6872288" y="2214563"/>
          <p14:tracePt t="19401" x="6846888" y="2252663"/>
          <p14:tracePt t="19417" x="6821488" y="2290763"/>
          <p14:tracePt t="19433" x="6784975" y="2352675"/>
          <p14:tracePt t="19450" x="6746875" y="2414588"/>
          <p14:tracePt t="19452" x="6696075" y="2465388"/>
          <p14:tracePt t="19467" x="6646863" y="2527300"/>
          <p14:tracePt t="19483" x="6596063" y="2590800"/>
          <p14:tracePt t="19500" x="6546850" y="2652713"/>
          <p14:tracePt t="19502" x="6521450" y="2690813"/>
          <p14:tracePt t="19517" x="6496050" y="2740025"/>
          <p14:tracePt t="19533" x="6483350" y="2765425"/>
          <p14:tracePt t="19550" x="6483350" y="2790825"/>
          <p14:tracePt t="19567" x="6483350" y="2803525"/>
          <p14:tracePt t="19568" x="6472238" y="2828925"/>
          <p14:tracePt t="19583" x="6472238" y="2840038"/>
          <p14:tracePt t="19600" x="6459538" y="2840038"/>
          <p14:tracePt t="19617" x="6459538" y="2852738"/>
          <p14:tracePt t="19619" x="6446838" y="2865438"/>
          <p14:tracePt t="19656" x="6446838" y="2878138"/>
          <p14:tracePt t="19683" x="6434138" y="2878138"/>
          <p14:tracePt t="19721" x="6421438" y="2878138"/>
          <p14:tracePt t="19747" x="6421438" y="2852738"/>
          <p14:tracePt t="19759" x="6421438" y="2816225"/>
          <p14:tracePt t="19772" x="6421438" y="2765425"/>
          <p14:tracePt t="19785" x="6421438" y="2703513"/>
          <p14:tracePt t="19798" x="6421438" y="2627313"/>
          <p14:tracePt t="19811" x="6408738" y="2565400"/>
          <p14:tracePt t="19824" x="6396038" y="2490788"/>
          <p14:tracePt t="19837" x="6383338" y="2427288"/>
          <p14:tracePt t="19850" x="6370638" y="2352675"/>
          <p14:tracePt t="19867" x="6370638" y="2303463"/>
          <p14:tracePt t="19884" x="6359525" y="2239963"/>
          <p14:tracePt t="19900" x="6359525" y="2214563"/>
          <p14:tracePt t="19901" x="6359525" y="2190750"/>
          <p14:tracePt t="19917" x="6359525" y="2178050"/>
          <p14:tracePt t="19934" x="6359525" y="2165350"/>
          <p14:tracePt t="19952" x="6359525" y="2127250"/>
          <p14:tracePt t="19967" x="6359525" y="2114550"/>
          <p14:tracePt t="20029" x="6359525" y="2127250"/>
          <p14:tracePt t="20042" x="6359525" y="2152650"/>
          <p14:tracePt t="20056" x="6359525" y="2178050"/>
          <p14:tracePt t="20069" x="6359525" y="2214563"/>
          <p14:tracePt t="20081" x="6359525" y="2265363"/>
          <p14:tracePt t="20094" x="6359525" y="2303463"/>
          <p14:tracePt t="20107" x="6359525" y="2352675"/>
          <p14:tracePt t="20120" x="6359525" y="2390775"/>
          <p14:tracePt t="20134" x="6359525" y="2427288"/>
          <p14:tracePt t="20151" x="6359525" y="2465388"/>
          <p14:tracePt t="20167" x="6359525" y="2490788"/>
          <p14:tracePt t="20184" x="6359525" y="2516188"/>
          <p14:tracePt t="20185" x="6359525" y="2527300"/>
          <p14:tracePt t="20201" x="6359525" y="2540000"/>
          <p14:tracePt t="20236" x="6359525" y="2552700"/>
          <p14:tracePt t="20300" x="6370638" y="2552700"/>
          <p14:tracePt t="20325" x="6383338" y="2552700"/>
          <p14:tracePt t="20351" x="6396038" y="2552700"/>
          <p14:tracePt t="20363" x="6408738" y="2540000"/>
          <p14:tracePt t="20376" x="6421438" y="2540000"/>
          <p14:tracePt t="20390" x="6446838" y="2527300"/>
          <p14:tracePt t="20403" x="6459538" y="2527300"/>
          <p14:tracePt t="20418" x="6472238" y="2527300"/>
          <p14:tracePt t="20434" x="6496050" y="2527300"/>
          <p14:tracePt t="20451" x="6508750" y="2527300"/>
          <p14:tracePt t="20454" x="6521450" y="2516188"/>
          <p14:tracePt t="20468" x="6546850" y="2516188"/>
          <p14:tracePt t="20485" x="6572250" y="2516188"/>
          <p14:tracePt t="20501" x="6608763" y="2516188"/>
          <p14:tracePt t="20518" x="6646863" y="2503488"/>
          <p14:tracePt t="20520" x="6696075" y="2503488"/>
          <p14:tracePt t="20535" x="6734175" y="2503488"/>
          <p14:tracePt t="20551" x="6784975" y="2490788"/>
          <p14:tracePt t="20568" x="6821488" y="2490788"/>
          <p14:tracePt t="20570" x="6872288" y="2490788"/>
          <p14:tracePt t="20585" x="6921500" y="2490788"/>
          <p14:tracePt t="20601" x="6972300" y="2490788"/>
          <p14:tracePt t="20618" x="7034213" y="2490788"/>
          <p14:tracePt t="20621" x="7097713" y="2490788"/>
          <p14:tracePt t="20635" x="7185025" y="2478088"/>
          <p14:tracePt t="20651" x="7246938" y="2478088"/>
          <p14:tracePt t="20668" x="7323138" y="2465388"/>
          <p14:tracePt t="20685" x="7372350" y="2452688"/>
          <p14:tracePt t="20687" x="7448550" y="2452688"/>
          <p14:tracePt t="20702" x="7510463" y="2439988"/>
          <p14:tracePt t="20718" x="7597775" y="2439988"/>
          <p14:tracePt t="20735" x="7685088" y="2439988"/>
          <p14:tracePt t="20738" x="7761288" y="2439988"/>
          <p14:tracePt t="20752" x="7835900" y="2439988"/>
          <p14:tracePt t="20768" x="7874000" y="2439988"/>
          <p14:tracePt t="20785" x="7886700" y="2439988"/>
          <p14:tracePt t="21146" x="7897813" y="2439988"/>
          <p14:tracePt t="21168" x="7897813" y="2452688"/>
          <p14:tracePt t="21181" x="7910513" y="2452688"/>
          <p14:tracePt t="21206" x="7923213" y="2465388"/>
          <p14:tracePt t="21219" x="7935913" y="2465388"/>
          <p14:tracePt t="21232" x="7961313" y="2465388"/>
          <p14:tracePt t="21245" x="7986713" y="2452688"/>
          <p14:tracePt t="21258" x="8035925" y="2452688"/>
          <p14:tracePt t="21270" x="8086725" y="2439988"/>
          <p14:tracePt t="21286" x="8161338" y="2439988"/>
          <p14:tracePt t="21302" x="8212138" y="2439988"/>
          <p14:tracePt t="21319" x="8274050" y="2439988"/>
          <p14:tracePt t="21322" x="8324850" y="2439988"/>
          <p14:tracePt t="21336" x="8361363" y="2439988"/>
          <p14:tracePt t="21352" x="8399463" y="2439988"/>
          <p14:tracePt t="21369" x="8424863" y="2439988"/>
          <p14:tracePt t="21386" x="8448675" y="2439988"/>
          <p14:tracePt t="21388" x="8461375" y="2439988"/>
          <p14:tracePt t="21402" x="8474075" y="2439988"/>
          <p14:tracePt t="21419" x="8486775" y="2439988"/>
          <p14:tracePt t="21464" x="8499475" y="2439988"/>
          <p14:tracePt t="21490" x="8512175" y="2439988"/>
          <p14:tracePt t="21630" x="8512175" y="2452688"/>
          <p14:tracePt t="21657" x="8524875" y="2478088"/>
          <p14:tracePt t="21669" x="8524875" y="2490788"/>
          <p14:tracePt t="21683" x="8524875" y="2503488"/>
          <p14:tracePt t="21695" x="8524875" y="2527300"/>
          <p14:tracePt t="21708" x="8524875" y="2540000"/>
          <p14:tracePt t="21723" x="8537575" y="2552700"/>
          <p14:tracePt t="21736" x="8537575" y="2565400"/>
          <p14:tracePt t="21759" x="8537575" y="2578100"/>
          <p14:tracePt t="21773" x="8548688" y="2590800"/>
          <p14:tracePt t="21786" x="8548688" y="2603500"/>
          <p14:tracePt t="21811" x="8548688" y="2616200"/>
          <p14:tracePt t="21824" x="8548688" y="2627313"/>
          <p14:tracePt t="21876" x="8561388" y="2640013"/>
          <p14:tracePt t="21901" x="8586788" y="2652713"/>
          <p14:tracePt t="21914" x="8599488" y="2665413"/>
          <p14:tracePt t="21927" x="8624888" y="2665413"/>
          <p14:tracePt t="21940" x="8650288" y="2665413"/>
          <p14:tracePt t="21953" x="8686800" y="2665413"/>
          <p14:tracePt t="24097" x="8586788" y="2640013"/>
          <p14:tracePt t="24108" x="8512175" y="2640013"/>
          <p14:tracePt t="24123" x="8412163" y="2627313"/>
          <p14:tracePt t="24140" x="8299450" y="2616200"/>
          <p14:tracePt t="24143" x="8161338" y="2603500"/>
          <p14:tracePt t="24156" x="7999413" y="2590800"/>
          <p14:tracePt t="24173" x="7810500" y="2590800"/>
          <p14:tracePt t="24190" x="7610475" y="2578100"/>
          <p14:tracePt t="24206" x="7372350" y="2578100"/>
          <p14:tracePt t="24209" x="7123113" y="2578100"/>
          <p14:tracePt t="24223" x="6846888" y="2578100"/>
          <p14:tracePt t="24240" x="6546850" y="2578100"/>
          <p14:tracePt t="24256" x="6157913" y="2578100"/>
          <p14:tracePt t="24259" x="5745163" y="2603500"/>
          <p14:tracePt t="24273" x="5294313" y="2640013"/>
          <p14:tracePt t="24290" x="4843463" y="2690813"/>
          <p14:tracePt t="24307" x="4356100" y="2728913"/>
          <p14:tracePt t="24323" x="3867150" y="2778125"/>
          <p14:tracePt t="24326" x="3379788" y="2816225"/>
          <p14:tracePt t="24340" x="2903538" y="2840038"/>
          <p14:tracePt t="24357" x="2452688" y="2840038"/>
          <p14:tracePt t="24373" x="2052638" y="2840038"/>
          <p14:tracePt t="24376" x="1701800" y="2840038"/>
          <p14:tracePt t="24390" x="1476375" y="2803525"/>
          <p14:tracePt t="24407" x="1314450" y="2790825"/>
          <p14:tracePt t="24423" x="1201738" y="2765425"/>
          <p14:tracePt t="24627" x="1214438" y="2765425"/>
          <p14:tracePt t="24653" x="1227138" y="2765425"/>
          <p14:tracePt t="24756" x="1239838" y="2752725"/>
          <p14:tracePt t="24769" x="1252538" y="2740025"/>
          <p14:tracePt t="24781" x="1276350" y="2728913"/>
          <p14:tracePt t="24794" x="1314450" y="2703513"/>
          <p14:tracePt t="24807" x="1339850" y="2678113"/>
          <p14:tracePt t="24824" x="1363663" y="2652713"/>
          <p14:tracePt t="24841" x="1389063" y="2640013"/>
          <p14:tracePt t="24857" x="1427163" y="2627313"/>
          <p14:tracePt t="24860" x="1476375" y="2616200"/>
          <p14:tracePt t="24874" x="1527175" y="2603500"/>
          <p14:tracePt t="24891" x="1577975" y="2590800"/>
          <p14:tracePt t="24907" x="1652588" y="2590800"/>
          <p14:tracePt t="24924" x="1714500" y="2578100"/>
          <p14:tracePt t="24926" x="1790700" y="2578100"/>
          <p14:tracePt t="24941" x="1839913" y="2565400"/>
          <p14:tracePt t="24957" x="1890713" y="2565400"/>
          <p14:tracePt t="24974" x="1927225" y="2565400"/>
          <p14:tracePt t="24976" x="1965325" y="2552700"/>
          <p14:tracePt t="24991" x="2003425" y="2552700"/>
          <p14:tracePt t="25007" x="2039938" y="2552700"/>
          <p14:tracePt t="25024" x="2090738" y="2552700"/>
          <p14:tracePt t="25027" x="2139950" y="2552700"/>
          <p14:tracePt t="25041" x="2203450" y="2552700"/>
          <p14:tracePt t="25058" x="2252663" y="2578100"/>
          <p14:tracePt t="25074" x="2316163" y="2590800"/>
          <p14:tracePt t="25091" x="2352675" y="2616200"/>
          <p14:tracePt t="25093" x="2390775" y="2640013"/>
          <p14:tracePt t="25108" x="2428875" y="2640013"/>
          <p14:tracePt t="25124" x="2428875" y="2652713"/>
          <p14:tracePt t="25487" x="2478088" y="2652713"/>
          <p14:tracePt t="25499" x="2565400" y="2665413"/>
          <p14:tracePt t="25512" x="2641600" y="2678113"/>
          <p14:tracePt t="25525" x="2716213" y="2678113"/>
          <p14:tracePt t="25537" x="2767013" y="2678113"/>
          <p14:tracePt t="25550" x="2816225" y="2678113"/>
          <p14:tracePt t="25563" x="2867025" y="2690813"/>
          <p14:tracePt t="25578" x="2928938" y="2690813"/>
          <p14:tracePt t="25592" x="2979738" y="2690813"/>
          <p14:tracePt t="25608" x="3016250" y="2690813"/>
          <p14:tracePt t="25625" x="3054350" y="2703513"/>
          <p14:tracePt t="25628" x="3092450" y="2703513"/>
          <p14:tracePt t="25642" x="3128963" y="2703513"/>
          <p14:tracePt t="25658" x="3167063" y="2703513"/>
          <p14:tracePt t="25675" x="3205163" y="2703513"/>
          <p14:tracePt t="25692" x="3241675" y="2703513"/>
          <p14:tracePt t="25694" x="3279775" y="2716213"/>
          <p14:tracePt t="25708" x="3305175" y="2716213"/>
          <p14:tracePt t="25725" x="3317875" y="2716213"/>
          <p14:tracePt t="25742" x="3341688" y="2716213"/>
          <p14:tracePt t="25758" x="3354388" y="2716213"/>
          <p14:tracePt t="25795" x="3367088" y="2716213"/>
          <p14:tracePt t="25834" x="3379788" y="2716213"/>
          <p14:tracePt t="25847" x="3392488" y="2716213"/>
          <p14:tracePt t="25860" x="3417888" y="2716213"/>
          <p14:tracePt t="25872" x="3454400" y="2716213"/>
          <p14:tracePt t="25886" x="3479800" y="2716213"/>
          <p14:tracePt t="25899" x="3517900" y="2716213"/>
          <p14:tracePt t="25912" x="3554413" y="2716213"/>
          <p14:tracePt t="25925" x="3605213" y="2716213"/>
          <p14:tracePt t="25942" x="3654425" y="2716213"/>
          <p14:tracePt t="25960" x="3705225" y="2716213"/>
          <p14:tracePt t="25976" x="3743325" y="2716213"/>
          <p14:tracePt t="25977" x="3779838" y="2716213"/>
          <p14:tracePt t="25992" x="3792538" y="2716213"/>
          <p14:tracePt t="26009" x="3817938" y="2716213"/>
          <p14:tracePt t="26027" x="3830638" y="2716213"/>
          <p14:tracePt t="26042" x="3830638" y="2690813"/>
          <p14:tracePt t="26059" x="3843338" y="2678113"/>
          <p14:tracePt t="26076" x="3867150" y="2652713"/>
          <p14:tracePt t="26079" x="3879850" y="2616200"/>
          <p14:tracePt t="26092" x="3905250" y="2565400"/>
          <p14:tracePt t="26109" x="3917950" y="2527300"/>
          <p14:tracePt t="26126" x="3943350" y="2503488"/>
          <p14:tracePt t="26142" x="3956050" y="2478088"/>
          <p14:tracePt t="26144" x="3956050" y="2452688"/>
          <p14:tracePt t="26159" x="3968750" y="2439988"/>
          <p14:tracePt t="26176" x="3979863" y="2427288"/>
          <p14:tracePt t="26192" x="3979863" y="2403475"/>
          <p14:tracePt t="26195" x="3992563" y="2390775"/>
          <p14:tracePt t="26209" x="3992563" y="2378075"/>
          <p14:tracePt t="26226" x="4005263" y="2378075"/>
          <p14:tracePt t="26242" x="4005263" y="2352675"/>
          <p14:tracePt t="26259" x="4005263" y="2339975"/>
          <p14:tracePt t="26298" x="4005263" y="2327275"/>
          <p14:tracePt t="26336" x="4017963" y="2327275"/>
          <p14:tracePt t="26349" x="4030663" y="2327275"/>
          <p14:tracePt t="26363" x="4056063" y="2352675"/>
          <p14:tracePt t="26375" x="4105275" y="2390775"/>
          <p14:tracePt t="26388" x="4156075" y="2452688"/>
          <p14:tracePt t="26401" x="4192588" y="2527300"/>
          <p14:tracePt t="26413" x="4230688" y="2590800"/>
          <p14:tracePt t="26427" x="4243388" y="2627313"/>
          <p14:tracePt t="26443" x="4268788" y="2652713"/>
          <p14:tracePt t="26459" x="4268788" y="2665413"/>
          <p14:tracePt t="26476" x="4281488" y="2665413"/>
          <p14:tracePt t="26479" x="4281488" y="2678113"/>
          <p14:tracePt t="26510" x="4294188" y="2678113"/>
          <p14:tracePt t="26581" x="4294188" y="2665413"/>
          <p14:tracePt t="26593" x="4294188" y="2652713"/>
          <p14:tracePt t="27000" x="4305300" y="2652713"/>
          <p14:tracePt t="27024" x="4305300" y="2665413"/>
          <p14:tracePt t="27037" x="4330700" y="2665413"/>
          <p14:tracePt t="27051" x="4356100" y="2665413"/>
          <p14:tracePt t="27064" x="4381500" y="2665413"/>
          <p14:tracePt t="27076" x="4406900" y="2665413"/>
          <p14:tracePt t="27089" x="4430713" y="2665413"/>
          <p14:tracePt t="27102" x="4468813" y="2665413"/>
          <p14:tracePt t="27116" x="4506913" y="2665413"/>
          <p14:tracePt t="27128" x="4543425" y="2665413"/>
          <p14:tracePt t="27144" x="4581525" y="2665413"/>
          <p14:tracePt t="27160" x="4619625" y="2678113"/>
          <p14:tracePt t="27177" x="4643438" y="2678113"/>
          <p14:tracePt t="27180" x="4668838" y="2678113"/>
          <p14:tracePt t="27194" x="4694238" y="2678113"/>
          <p14:tracePt t="27211" x="4732338" y="2678113"/>
          <p14:tracePt t="27227" x="4756150" y="2678113"/>
          <p14:tracePt t="27244" x="4794250" y="2678113"/>
          <p14:tracePt t="27246" x="4832350" y="2690813"/>
          <p14:tracePt t="27261" x="4868863" y="2690813"/>
          <p14:tracePt t="27277" x="4906963" y="2690813"/>
          <p14:tracePt t="27294" x="4932363" y="2690813"/>
          <p14:tracePt t="27296" x="4956175" y="2690813"/>
          <p14:tracePt t="27311" x="4981575" y="2703513"/>
          <p14:tracePt t="27327" x="5006975" y="2703513"/>
          <p14:tracePt t="27344" x="5045075" y="2703513"/>
          <p14:tracePt t="27361" x="5081588" y="2703513"/>
          <p14:tracePt t="27362" x="5132388" y="2716213"/>
          <p14:tracePt t="27377" x="5181600" y="2716213"/>
          <p14:tracePt t="27394" x="5232400" y="2716213"/>
          <p14:tracePt t="27411" x="5281613" y="2716213"/>
          <p14:tracePt t="27413" x="5332413" y="2716213"/>
          <p14:tracePt t="27428" x="5383213" y="2716213"/>
          <p14:tracePt t="27444" x="5419725" y="2716213"/>
          <p14:tracePt t="27461" x="5457825" y="2716213"/>
          <p14:tracePt t="27464" x="5483225" y="2716213"/>
          <p14:tracePt t="27478" x="5507038" y="2716213"/>
          <p14:tracePt t="27766" x="5532438" y="2716213"/>
          <p14:tracePt t="27780" x="5570538" y="2716213"/>
          <p14:tracePt t="27793" x="5632450" y="2716213"/>
          <p14:tracePt t="27805" x="5719763" y="2728913"/>
          <p14:tracePt t="27818" x="5808663" y="2728913"/>
          <p14:tracePt t="27831" x="5895975" y="2740025"/>
          <p14:tracePt t="27845" x="5983288" y="2740025"/>
          <p14:tracePt t="27861" x="6045200" y="2740025"/>
          <p14:tracePt t="27878" x="6096000" y="2740025"/>
          <p14:tracePt t="27895" x="6157913" y="2728913"/>
          <p14:tracePt t="27896" x="6196013" y="2728913"/>
          <p14:tracePt t="27911" x="6234113" y="2716213"/>
          <p14:tracePt t="27928" x="6259513" y="2703513"/>
          <p14:tracePt t="27945" x="6283325" y="2703513"/>
          <p14:tracePt t="27946" x="6308725" y="2690813"/>
          <p14:tracePt t="27962" x="6334125" y="2690813"/>
          <p14:tracePt t="27978" x="6346825" y="2690813"/>
          <p14:tracePt t="27995" x="6359525" y="2690813"/>
          <p14:tracePt t="28012" x="6370638" y="2690813"/>
          <p14:tracePt t="28028" x="6383338" y="2690813"/>
          <p14:tracePt t="28045" x="6396038" y="2690813"/>
          <p14:tracePt t="28281" x="6408738" y="2678113"/>
          <p14:tracePt t="28306" x="6408738" y="2665413"/>
          <p14:tracePt t="28332" x="6408738" y="2652713"/>
          <p14:tracePt t="28358" x="6408738" y="2640013"/>
          <p14:tracePt t="28396" x="6408738" y="2627313"/>
          <p14:tracePt t="30200" x="6421438" y="2627313"/>
          <p14:tracePt t="30226" x="6434138" y="2616200"/>
          <p14:tracePt t="30239" x="6446838" y="2603500"/>
          <p14:tracePt t="30252" x="6472238" y="2603500"/>
          <p14:tracePt t="30264" x="6483350" y="2590800"/>
          <p14:tracePt t="30277" x="6496050" y="2578100"/>
          <p14:tracePt t="30290" x="6521450" y="2578100"/>
          <p14:tracePt t="30304" x="6534150" y="2578100"/>
          <p14:tracePt t="30317" x="6546850" y="2565400"/>
          <p14:tracePt t="30331" x="6572250" y="2552700"/>
          <p14:tracePt t="30348" x="6584950" y="2552700"/>
          <p14:tracePt t="30365" x="6596063" y="2552700"/>
          <p14:tracePt t="30368" x="6621463" y="2552700"/>
          <p14:tracePt t="30381" x="6634163" y="2552700"/>
          <p14:tracePt t="30398" x="6646863" y="2552700"/>
          <p14:tracePt t="30415" x="6659563" y="2552700"/>
          <p14:tracePt t="30432" x="6684963" y="2552700"/>
          <p14:tracePt t="30433" x="6721475" y="2552700"/>
          <p14:tracePt t="30448" x="6759575" y="2565400"/>
          <p14:tracePt t="30465" x="6797675" y="2565400"/>
          <p14:tracePt t="30482" x="6834188" y="2565400"/>
          <p14:tracePt t="30484" x="6859588" y="2565400"/>
          <p14:tracePt t="30498" x="6884988" y="2565400"/>
          <p14:tracePt t="30515" x="6921500" y="2565400"/>
          <p14:tracePt t="30532" x="6959600" y="2565400"/>
          <p14:tracePt t="30548" x="6997700" y="2565400"/>
          <p14:tracePt t="30550" x="7046913" y="2565400"/>
          <p14:tracePt t="30565" x="7097713" y="2578100"/>
          <p14:tracePt t="30582" x="7172325" y="2590800"/>
          <p14:tracePt t="30598" x="7246938" y="2603500"/>
          <p14:tracePt t="30600" x="7310438" y="2616200"/>
          <p14:tracePt t="30615" x="7385050" y="2616200"/>
          <p14:tracePt t="30632" x="7435850" y="2627313"/>
          <p14:tracePt t="30649" x="7485063" y="2627313"/>
          <p14:tracePt t="30651" x="7523163" y="2640013"/>
          <p14:tracePt t="30665" x="7561263" y="2640013"/>
          <p14:tracePt t="30682" x="7597775" y="2640013"/>
          <p14:tracePt t="30699" x="7623175" y="2640013"/>
          <p14:tracePt t="30715" x="7661275" y="2652713"/>
          <p14:tracePt t="30717" x="7685088" y="2652713"/>
          <p14:tracePt t="31136" x="7697788" y="2652713"/>
          <p14:tracePt t="31149" x="7735888" y="2652713"/>
          <p14:tracePt t="31161" x="7773988" y="2652713"/>
          <p14:tracePt t="31175" x="7810500" y="2652713"/>
          <p14:tracePt t="31187" x="7848600" y="2652713"/>
          <p14:tracePt t="31200" x="7886700" y="2652713"/>
          <p14:tracePt t="31216" x="7910513" y="2640013"/>
          <p14:tracePt t="31233" x="7935913" y="2640013"/>
          <p14:tracePt t="31249" x="7986713" y="2616200"/>
          <p14:tracePt t="31253" x="8023225" y="2590800"/>
          <p14:tracePt t="31267" x="8061325" y="2578100"/>
          <p14:tracePt t="31283" x="8099425" y="2565400"/>
          <p14:tracePt t="31300" x="8135938" y="2552700"/>
          <p14:tracePt t="31316" x="8174038" y="2540000"/>
          <p14:tracePt t="31319" x="8199438" y="2540000"/>
          <p14:tracePt t="31333" x="8212138" y="2540000"/>
          <p14:tracePt t="31350" x="8223250" y="2540000"/>
          <p14:tracePt t="31366" x="8248650" y="2527300"/>
          <p14:tracePt t="31369" x="8261350" y="2527300"/>
          <p14:tracePt t="31383" x="8274050" y="2527300"/>
          <p14:tracePt t="31400" x="8299450" y="2516188"/>
          <p14:tracePt t="31416" x="8312150" y="2516188"/>
          <p14:tracePt t="31433" x="8324850" y="2516188"/>
          <p14:tracePt t="31435" x="8348663" y="2503488"/>
          <p14:tracePt t="31450" x="8361363" y="2490788"/>
          <p14:tracePt t="31466" x="8374063" y="2490788"/>
          <p14:tracePt t="31483" x="8386763" y="2478088"/>
          <p14:tracePt t="31485" x="8399463" y="2478088"/>
          <p14:tracePt t="31500" x="8399463" y="2465388"/>
          <p14:tracePt t="31516" x="8412163" y="2465388"/>
          <p14:tracePt t="31533" x="8424863" y="2452688"/>
          <p14:tracePt t="31550" x="8435975" y="2452688"/>
          <p14:tracePt t="31551" x="8461375" y="2452688"/>
          <p14:tracePt t="31575" x="8474075" y="2439988"/>
          <p14:tracePt t="32000" x="8486775" y="2452688"/>
          <p14:tracePt t="32014" x="8486775" y="2478088"/>
          <p14:tracePt t="32026" x="8486775" y="2490788"/>
          <p14:tracePt t="32039" x="8486775" y="2503488"/>
          <p14:tracePt t="32053" x="8486775" y="2527300"/>
          <p14:tracePt t="32067" x="8486775" y="2540000"/>
          <p14:tracePt t="32084" x="8486775" y="2552700"/>
          <p14:tracePt t="32101" x="8486775" y="2578100"/>
          <p14:tracePt t="32117" x="8486775" y="2590800"/>
          <p14:tracePt t="32118" x="8486775" y="2603500"/>
          <p14:tracePt t="32134" x="8486775" y="2627313"/>
          <p14:tracePt t="32151" x="8486775" y="2640013"/>
          <p14:tracePt t="32167" x="8486775" y="2652713"/>
          <p14:tracePt t="32168" x="8486775" y="2665413"/>
          <p14:tracePt t="32184" x="8499475" y="2690813"/>
          <p14:tracePt t="32201" x="8499475" y="2703513"/>
          <p14:tracePt t="32217" x="8512175" y="2728913"/>
          <p14:tracePt t="32234" x="8524875" y="2765425"/>
          <p14:tracePt t="32235" x="8524875" y="2803525"/>
          <p14:tracePt t="32251" x="8537575" y="2840038"/>
          <p14:tracePt t="32267" x="8537575" y="2878138"/>
          <p14:tracePt t="32284" x="8537575" y="2916238"/>
          <p14:tracePt t="32285" x="8548688" y="2952750"/>
          <p14:tracePt t="32301" x="8548688" y="2990850"/>
          <p14:tracePt t="32317" x="8561388" y="3028950"/>
          <p14:tracePt t="32334" x="8561388" y="3065463"/>
          <p14:tracePt t="32337" x="8561388" y="3090863"/>
          <p14:tracePt t="32351" x="8561388" y="3116263"/>
          <p14:tracePt t="32368" x="8561388" y="3128963"/>
          <p14:tracePt t="32384" x="8561388" y="3154363"/>
          <p14:tracePt t="32401" x="8561388" y="3165475"/>
          <p14:tracePt t="35149" x="8461375" y="3154363"/>
          <p14:tracePt t="35161" x="8412163" y="3141663"/>
          <p14:tracePt t="35175" x="8312150" y="3128963"/>
          <p14:tracePt t="35188" x="8212138" y="3116263"/>
          <p14:tracePt t="35205" x="8086725" y="3116263"/>
          <p14:tracePt t="35222" x="7961313" y="3116263"/>
          <p14:tracePt t="35238" x="7810500" y="3116263"/>
          <p14:tracePt t="35239" x="7610475" y="3116263"/>
          <p14:tracePt t="35255" x="7359650" y="3128963"/>
          <p14:tracePt t="35272" x="7034213" y="3141663"/>
          <p14:tracePt t="35288" x="6608763" y="3203575"/>
          <p14:tracePt t="35305" x="6157913" y="3267075"/>
          <p14:tracePt t="35306" x="5695950" y="3354388"/>
          <p14:tracePt t="35322" x="5194300" y="3454400"/>
          <p14:tracePt t="35338" x="4694238" y="3541713"/>
          <p14:tracePt t="35355" x="4243388" y="3579813"/>
          <p14:tracePt t="35356" x="3779838" y="3629025"/>
          <p14:tracePt t="35372" x="3367088" y="3641725"/>
          <p14:tracePt t="35388" x="2992438" y="3667125"/>
          <p14:tracePt t="35405" x="2716213" y="3667125"/>
          <p14:tracePt t="35408" x="2465388" y="3679825"/>
          <p14:tracePt t="35422" x="2265363" y="3679825"/>
          <p14:tracePt t="35438" x="2039938" y="3703638"/>
          <p14:tracePt t="35455" x="1865313" y="3716338"/>
          <p14:tracePt t="35472" x="1689100" y="3741738"/>
          <p14:tracePt t="35474" x="1539875" y="3767138"/>
          <p14:tracePt t="35489" x="1389063" y="3792538"/>
          <p14:tracePt t="35505" x="1239838" y="3829050"/>
          <p14:tracePt t="35522" x="1089025" y="3854450"/>
          <p14:tracePt t="35524" x="963613" y="3867150"/>
          <p14:tracePt t="35539" x="889000" y="3879850"/>
          <p14:tracePt t="35555" x="825500" y="3879850"/>
          <p14:tracePt t="35742" x="814388" y="3892550"/>
          <p14:tracePt t="35781" x="838200" y="3841750"/>
          <p14:tracePt t="35794" x="914400" y="3754438"/>
          <p14:tracePt t="35807" x="1027113" y="3629025"/>
          <p14:tracePt t="35819" x="1163638" y="3454400"/>
          <p14:tracePt t="35833" x="1363663" y="3241675"/>
          <p14:tracePt t="35846" x="1552575" y="3041650"/>
          <p14:tracePt t="35859" x="1752600" y="2852738"/>
          <p14:tracePt t="35872" x="1939925" y="2652713"/>
          <p14:tracePt t="35889" x="2103438" y="2490788"/>
          <p14:tracePt t="35906" x="2216150" y="2365375"/>
          <p14:tracePt t="35922" x="2316163" y="2278063"/>
          <p14:tracePt t="35926" x="2378075" y="2201863"/>
          <p14:tracePt t="35944" x="2428875" y="2139950"/>
          <p14:tracePt t="35956" x="2441575" y="2127250"/>
          <p14:tracePt t="35973" x="2452688" y="2101850"/>
          <p14:tracePt t="35989" x="2452688" y="2089150"/>
          <p14:tracePt t="36006" x="2465388" y="2078038"/>
          <p14:tracePt t="36052" x="2465388" y="2065338"/>
          <p14:tracePt t="36065" x="2452688" y="2065338"/>
          <p14:tracePt t="36078" x="2428875" y="2065338"/>
          <p14:tracePt t="36090" x="2403475" y="2065338"/>
          <p14:tracePt t="36106" x="2365375" y="2065338"/>
          <p14:tracePt t="36123" x="2328863" y="2065338"/>
          <p14:tracePt t="36139" x="2265363" y="2078038"/>
          <p14:tracePt t="36156" x="2203450" y="2089150"/>
          <p14:tracePt t="36157" x="2116138" y="2114550"/>
          <p14:tracePt t="36173" x="2003425" y="2139950"/>
          <p14:tracePt t="36189" x="1903413" y="2178050"/>
          <p14:tracePt t="36206" x="1801813" y="2227263"/>
          <p14:tracePt t="36207" x="1689100" y="2290763"/>
          <p14:tracePt t="36223" x="1601788" y="2339975"/>
          <p14:tracePt t="36240" x="1527175" y="2390775"/>
          <p14:tracePt t="36256" x="1452563" y="2439988"/>
          <p14:tracePt t="36259" x="1389063" y="2478088"/>
          <p14:tracePt t="36273" x="1327150" y="2516188"/>
          <p14:tracePt t="36290" x="1289050" y="2540000"/>
          <p14:tracePt t="36306" x="1252538" y="2578100"/>
          <p14:tracePt t="36323" x="1214438" y="2603500"/>
          <p14:tracePt t="36325" x="1189038" y="2627313"/>
          <p14:tracePt t="36340" x="1163638" y="2665413"/>
          <p14:tracePt t="36356" x="1150938" y="2690813"/>
          <p14:tracePt t="36373" x="1127125" y="2716213"/>
          <p14:tracePt t="36375" x="1127125" y="2752725"/>
          <p14:tracePt t="36390" x="1114425" y="2790825"/>
          <p14:tracePt t="36407" x="1101725" y="2852738"/>
          <p14:tracePt t="36423" x="1101725" y="2903538"/>
          <p14:tracePt t="36440" x="1101725" y="2965450"/>
          <p14:tracePt t="36442" x="1101725" y="3041650"/>
          <p14:tracePt t="36457" x="1101725" y="3103563"/>
          <p14:tracePt t="36473" x="1127125" y="3178175"/>
          <p14:tracePt t="36490" x="1150938" y="3254375"/>
          <p14:tracePt t="36492" x="1201738" y="3341688"/>
          <p14:tracePt t="36507" x="1252538" y="3429000"/>
          <p14:tracePt t="36523" x="1314450" y="3529013"/>
          <p14:tracePt t="36540" x="1389063" y="3616325"/>
          <p14:tracePt t="36557" x="1452563" y="3703638"/>
          <p14:tracePt t="36559" x="1514475" y="3803650"/>
          <p14:tracePt t="36573" x="1577975" y="3892550"/>
          <p14:tracePt t="36590" x="1652588" y="3979863"/>
          <p14:tracePt t="36607" x="1727200" y="4054475"/>
          <p14:tracePt t="36609" x="1801813" y="4141788"/>
          <p14:tracePt t="36623" x="1890713" y="4205288"/>
          <p14:tracePt t="36640" x="1990725" y="4267200"/>
          <p14:tracePt t="36657" x="2078038" y="4318000"/>
          <p14:tracePt t="36659" x="2152650" y="4367213"/>
          <p14:tracePt t="36673" x="2228850" y="4405313"/>
          <p14:tracePt t="36690" x="2303463" y="4443413"/>
          <p14:tracePt t="36707" x="2378075" y="4467225"/>
          <p14:tracePt t="36724" x="2465388" y="4492625"/>
          <p14:tracePt t="36725" x="2554288" y="4518025"/>
          <p14:tracePt t="36740" x="2654300" y="4543425"/>
          <p14:tracePt t="36757" x="2754313" y="4554538"/>
          <p14:tracePt t="36774" x="2854325" y="4554538"/>
          <p14:tracePt t="36777" x="2954338" y="4554538"/>
          <p14:tracePt t="36790" x="3041650" y="4554538"/>
          <p14:tracePt t="36807" x="3128963" y="4530725"/>
          <p14:tracePt t="36824" x="3228975" y="4492625"/>
          <p14:tracePt t="36840" x="3341688" y="4443413"/>
          <p14:tracePt t="36842" x="3441700" y="4379913"/>
          <p14:tracePt t="36857" x="3541713" y="4305300"/>
          <p14:tracePt t="36874" x="3630613" y="4241800"/>
          <p14:tracePt t="36890" x="3692525" y="4167188"/>
          <p14:tracePt t="36892" x="3743325" y="4092575"/>
          <p14:tracePt t="36907" x="3779838" y="4005263"/>
          <p14:tracePt t="36924" x="3805238" y="3929063"/>
          <p14:tracePt t="36941" x="3817938" y="3841750"/>
          <p14:tracePt t="36943" x="3830638" y="3767138"/>
          <p14:tracePt t="36961" x="3830638" y="3692525"/>
          <p14:tracePt t="36974" x="3805238" y="3603625"/>
          <p14:tracePt t="36991" x="3756025" y="3529013"/>
          <p14:tracePt t="37007" x="3705225" y="3454400"/>
          <p14:tracePt t="37009" x="3643313" y="3367088"/>
          <p14:tracePt t="37024" x="3567113" y="3290888"/>
          <p14:tracePt t="37041" x="3467100" y="3216275"/>
          <p14:tracePt t="37057" x="3392488" y="3141663"/>
          <p14:tracePt t="37060" x="3305175" y="3065463"/>
          <p14:tracePt t="37074" x="3228975" y="3016250"/>
          <p14:tracePt t="37091" x="3141663" y="2965450"/>
          <p14:tracePt t="37107" x="3041650" y="2916238"/>
          <p14:tracePt t="37124" x="2954338" y="2878138"/>
          <p14:tracePt t="37128" x="2867025" y="2840038"/>
          <p14:tracePt t="37141" x="2767013" y="2816225"/>
          <p14:tracePt t="37158" x="2654300" y="2790825"/>
          <p14:tracePt t="37174" x="2554288" y="2778125"/>
          <p14:tracePt t="37178" x="2452688" y="2765425"/>
          <p14:tracePt t="37191" x="2352675" y="2752725"/>
          <p14:tracePt t="37208" x="2252663" y="2740025"/>
          <p14:tracePt t="37224" x="2152650" y="2728913"/>
          <p14:tracePt t="37228" x="2065338" y="2728913"/>
          <p14:tracePt t="37241" x="1978025" y="2728913"/>
          <p14:tracePt t="37258" x="1914525" y="2728913"/>
          <p14:tracePt t="37274" x="1839913" y="2728913"/>
          <p14:tracePt t="37291" x="1778000" y="2728913"/>
          <p14:tracePt t="37292" x="1727200" y="2728913"/>
          <p14:tracePt t="37308" x="1677988" y="2728913"/>
          <p14:tracePt t="37324" x="1627188" y="2728913"/>
          <p14:tracePt t="37341" x="1565275" y="2728913"/>
          <p14:tracePt t="37343" x="1514475" y="2728913"/>
          <p14:tracePt t="37358" x="1465263" y="2740025"/>
          <p14:tracePt t="37374" x="1401763" y="2765425"/>
          <p14:tracePt t="37391" x="1352550" y="2778125"/>
          <p14:tracePt t="37408" x="1301750" y="2803525"/>
          <p14:tracePt t="37408" x="1263650" y="2816225"/>
          <p14:tracePt t="37425" x="1227138" y="2840038"/>
          <p14:tracePt t="37441" x="1176338" y="2878138"/>
          <p14:tracePt t="37458" x="1139825" y="2903538"/>
          <p14:tracePt t="37460" x="1101725" y="2928938"/>
          <p14:tracePt t="37475" x="1089025" y="2965450"/>
          <p14:tracePt t="37491" x="1076325" y="2990850"/>
          <p14:tracePt t="37508" x="1076325" y="3016250"/>
          <p14:tracePt t="37511" x="1063625" y="3054350"/>
          <p14:tracePt t="37525" x="1050925" y="3090863"/>
          <p14:tracePt t="37541" x="1038225" y="3154363"/>
          <p14:tracePt t="37558" x="1027113" y="3216275"/>
          <p14:tracePt t="37575" x="1027113" y="3267075"/>
          <p14:tracePt t="37577" x="1027113" y="3316288"/>
          <p14:tracePt t="37591" x="1014413" y="3378200"/>
          <p14:tracePt t="37608" x="1014413" y="3429000"/>
          <p14:tracePt t="37625" x="1014413" y="3490913"/>
          <p14:tracePt t="37627" x="1014413" y="3541713"/>
          <p14:tracePt t="37641" x="1014413" y="3616325"/>
          <p14:tracePt t="37658" x="1014413" y="3667125"/>
          <p14:tracePt t="37675" x="1027113" y="3729038"/>
          <p14:tracePt t="37692" x="1050925" y="3779838"/>
          <p14:tracePt t="37694" x="1076325" y="3841750"/>
          <p14:tracePt t="37708" x="1101725" y="3892550"/>
          <p14:tracePt t="37725" x="1139825" y="3941763"/>
          <p14:tracePt t="37742" x="1176338" y="3992563"/>
          <p14:tracePt t="37744" x="1201738" y="4041775"/>
          <p14:tracePt t="37758" x="1252538" y="4105275"/>
          <p14:tracePt t="37775" x="1301750" y="4154488"/>
          <p14:tracePt t="37792" x="1352550" y="4217988"/>
          <p14:tracePt t="37808" x="1414463" y="4267200"/>
          <p14:tracePt t="37810" x="1476375" y="4318000"/>
          <p14:tracePt t="37825" x="1527175" y="4354513"/>
          <p14:tracePt t="37842" x="1589088" y="4392613"/>
          <p14:tracePt t="37858" x="1665288" y="4418013"/>
          <p14:tracePt t="37860" x="1752600" y="4418013"/>
          <p14:tracePt t="37875" x="1839913" y="4430713"/>
          <p14:tracePt t="37892" x="1939925" y="4430713"/>
          <p14:tracePt t="37908" x="2039938" y="4430713"/>
          <p14:tracePt t="37926" x="2139950" y="4430713"/>
          <p14:tracePt t="37927" x="2239963" y="4430713"/>
          <p14:tracePt t="37942" x="2339975" y="4430713"/>
          <p14:tracePt t="37960" x="2441575" y="4430713"/>
          <p14:tracePt t="37975" x="2541588" y="4418013"/>
          <p14:tracePt t="37976" x="2641600" y="4405313"/>
          <p14:tracePt t="37992" x="2728913" y="4379913"/>
          <p14:tracePt t="38009" x="2816225" y="4354513"/>
          <p14:tracePt t="38025" x="2903538" y="4330700"/>
          <p14:tracePt t="38028" x="2992438" y="4279900"/>
          <p14:tracePt t="38042" x="3067050" y="4230688"/>
          <p14:tracePt t="38059" x="3128963" y="4179888"/>
          <p14:tracePt t="38075" x="3179763" y="4129088"/>
          <p14:tracePt t="38092" x="3216275" y="4067175"/>
          <p14:tracePt t="38094" x="3241675" y="4005263"/>
          <p14:tracePt t="38109" x="3254375" y="3954463"/>
          <p14:tracePt t="38125" x="3254375" y="3905250"/>
          <p14:tracePt t="38142" x="3254375" y="3854450"/>
          <p14:tracePt t="38144" x="3254375" y="3792538"/>
          <p14:tracePt t="38159" x="3254375" y="3741738"/>
          <p14:tracePt t="38175" x="3241675" y="3692525"/>
          <p14:tracePt t="38192" x="3216275" y="3629025"/>
          <p14:tracePt t="38209" x="3179763" y="3567113"/>
          <p14:tracePt t="38211" x="3141663" y="3516313"/>
          <p14:tracePt t="38226" x="3103563" y="3454400"/>
          <p14:tracePt t="38242" x="3041650" y="3403600"/>
          <p14:tracePt t="38259" x="2979738" y="3354388"/>
          <p14:tracePt t="38262" x="2916238" y="3303588"/>
          <p14:tracePt t="38276" x="2841625" y="3254375"/>
          <p14:tracePt t="38292" x="2767013" y="3203575"/>
          <p14:tracePt t="38309" x="2690813" y="3154363"/>
          <p14:tracePt t="38312" x="2628900" y="3103563"/>
          <p14:tracePt t="38326" x="2578100" y="3078163"/>
          <p14:tracePt t="38342" x="2516188" y="3041650"/>
          <p14:tracePt t="38359" x="2452688" y="3003550"/>
          <p14:tracePt t="38362" x="2378075" y="2965450"/>
          <p14:tracePt t="38376" x="2316163" y="2928938"/>
          <p14:tracePt t="38393" x="2239963" y="2903538"/>
          <p14:tracePt t="38409" x="2165350" y="2878138"/>
          <p14:tracePt t="38426" x="2090738" y="2852738"/>
          <p14:tracePt t="38428" x="2039938" y="2852738"/>
          <p14:tracePt t="38443" x="1990725" y="2840038"/>
          <p14:tracePt t="38459" x="1927225" y="2828925"/>
          <p14:tracePt t="38476" x="1878013" y="2828925"/>
          <p14:tracePt t="38493" x="1827213" y="2816225"/>
          <p14:tracePt t="38495" x="1778000" y="2816225"/>
          <p14:tracePt t="38509" x="1714500" y="2803525"/>
          <p14:tracePt t="38526" x="1652588" y="2803525"/>
          <p14:tracePt t="38543" x="1577975" y="2803525"/>
          <p14:tracePt t="38545" x="1514475" y="2803525"/>
          <p14:tracePt t="38559" x="1439863" y="2803525"/>
          <p14:tracePt t="38576" x="1376363" y="2816225"/>
          <p14:tracePt t="38593" x="1314450" y="2840038"/>
          <p14:tracePt t="38595" x="1263650" y="2878138"/>
          <p14:tracePt t="38609" x="1189038" y="2928938"/>
          <p14:tracePt t="38626" x="1114425" y="2978150"/>
          <p14:tracePt t="38643" x="1014413" y="3028950"/>
          <p14:tracePt t="38660" x="925513" y="3078163"/>
          <p14:tracePt t="38661" x="850900" y="3128963"/>
          <p14:tracePt t="38677" x="776288" y="3178175"/>
          <p14:tracePt t="38693" x="712788" y="3228975"/>
          <p14:tracePt t="38710" x="676275" y="3267075"/>
          <p14:tracePt t="38712" x="638175" y="3316288"/>
          <p14:tracePt t="38726" x="612775" y="3354388"/>
          <p14:tracePt t="38743" x="600075" y="3390900"/>
          <p14:tracePt t="38760" x="588963" y="3454400"/>
          <p14:tracePt t="38763" x="576263" y="3490913"/>
          <p14:tracePt t="38776" x="576263" y="3529013"/>
          <p14:tracePt t="38793" x="563563" y="3590925"/>
          <p14:tracePt t="38810" x="563563" y="3641725"/>
          <p14:tracePt t="38827" x="563563" y="3716338"/>
          <p14:tracePt t="38828" x="563563" y="3792538"/>
          <p14:tracePt t="38843" x="576263" y="3867150"/>
          <p14:tracePt t="38860" x="600075" y="3929063"/>
          <p14:tracePt t="38877" x="625475" y="3979863"/>
          <p14:tracePt t="38879" x="650875" y="4041775"/>
          <p14:tracePt t="38893" x="676275" y="4079875"/>
          <p14:tracePt t="38910" x="725488" y="4141788"/>
          <p14:tracePt t="38927" x="788988" y="4192588"/>
          <p14:tracePt t="38929" x="850900" y="4241800"/>
          <p14:tracePt t="38946" x="925513" y="4292600"/>
          <p14:tracePt t="38960" x="989013" y="4330700"/>
          <p14:tracePt t="38977" x="1089025" y="4367213"/>
          <p14:tracePt t="38993" x="1176338" y="4392613"/>
          <p14:tracePt t="38995" x="1263650" y="4405313"/>
          <p14:tracePt t="39010" x="1339850" y="4418013"/>
          <p14:tracePt t="39027" x="1427163" y="4430713"/>
          <p14:tracePt t="39044" x="1514475" y="4430713"/>
          <p14:tracePt t="39046" x="1601788" y="4443413"/>
          <p14:tracePt t="39060" x="1689100" y="4443413"/>
          <p14:tracePt t="39077" x="1765300" y="4443413"/>
          <p14:tracePt t="39093" x="1852613" y="4443413"/>
          <p14:tracePt t="39110" x="1939925" y="4443413"/>
          <p14:tracePt t="39127" x="2014538" y="4430713"/>
          <p14:tracePt t="39128" x="2090738" y="4418013"/>
          <p14:tracePt t="39144" x="2165350" y="4392613"/>
          <p14:tracePt t="39160" x="2252663" y="4367213"/>
          <p14:tracePt t="39161" x="2339975" y="4330700"/>
          <p14:tracePt t="39177" x="2441575" y="4292600"/>
          <p14:tracePt t="39194" x="2516188" y="4241800"/>
          <p14:tracePt t="39210" x="2590800" y="4192588"/>
          <p14:tracePt t="39213" x="2641600" y="4141788"/>
          <p14:tracePt t="39227" x="2690813" y="4092575"/>
          <p14:tracePt t="39244" x="2741613" y="4041775"/>
          <p14:tracePt t="39260" x="2778125" y="4005263"/>
          <p14:tracePt t="39277" x="2816225" y="3954463"/>
          <p14:tracePt t="39279" x="2828925" y="3916363"/>
          <p14:tracePt t="39294" x="2854325" y="3879850"/>
          <p14:tracePt t="39310" x="2867025" y="3841750"/>
          <p14:tracePt t="39327" x="2879725" y="3803650"/>
          <p14:tracePt t="39329" x="2879725" y="3754438"/>
          <p14:tracePt t="39344" x="2879725" y="3692525"/>
          <p14:tracePt t="39360" x="2879725" y="3641725"/>
          <p14:tracePt t="39377" x="2867025" y="3590925"/>
          <p14:tracePt t="39380" x="2854325" y="3529013"/>
          <p14:tracePt t="39394" x="2828925" y="3490913"/>
          <p14:tracePt t="39411" x="2816225" y="3454400"/>
          <p14:tracePt t="39427" x="2790825" y="3403600"/>
          <p14:tracePt t="39431" x="2767013" y="3367088"/>
          <p14:tracePt t="39444" x="2754313" y="3328988"/>
          <p14:tracePt t="39461" x="2716213" y="3303588"/>
          <p14:tracePt t="39477" x="2678113" y="3254375"/>
          <p14:tracePt t="39494" x="2628900" y="3203575"/>
          <p14:tracePt t="39498" x="2565400" y="3154363"/>
          <p14:tracePt t="39511" x="2516188" y="3116263"/>
          <p14:tracePt t="39527" x="2452688" y="3065463"/>
          <p14:tracePt t="39544" x="2390775" y="3016250"/>
          <p14:tracePt t="39547" x="2328863" y="2978150"/>
          <p14:tracePt t="39561" x="2278063" y="2941638"/>
          <p14:tracePt t="39577" x="2216150" y="2928938"/>
          <p14:tracePt t="39594" x="2165350" y="2903538"/>
          <p14:tracePt t="39611" x="2103438" y="2890838"/>
          <p14:tracePt t="39613" x="2052638" y="2878138"/>
          <p14:tracePt t="39627" x="2003425" y="2865438"/>
          <p14:tracePt t="39644" x="1927225" y="2852738"/>
          <p14:tracePt t="39661" x="1852613" y="2840038"/>
          <p14:tracePt t="39663" x="1790700" y="2828925"/>
          <p14:tracePt t="39678" x="1714500" y="2816225"/>
          <p14:tracePt t="39694" x="1665288" y="2816225"/>
          <p14:tracePt t="39711" x="1614488" y="2816225"/>
          <p14:tracePt t="39714" x="1565275" y="2816225"/>
          <p14:tracePt t="39728" x="1527175" y="2816225"/>
          <p14:tracePt t="39744" x="1489075" y="2816225"/>
          <p14:tracePt t="39761" x="1452563" y="2816225"/>
          <p14:tracePt t="39778" x="1439863" y="2816225"/>
          <p14:tracePt t="39780" x="1427163" y="2816225"/>
          <p14:tracePt t="39795" x="1401763" y="2828925"/>
          <p14:tracePt t="39811" x="1389063" y="2828925"/>
          <p14:tracePt t="39828" x="1376363" y="2828925"/>
          <p14:tracePt t="39830" x="1352550" y="2840038"/>
          <p14:tracePt t="39845" x="1339850" y="2852738"/>
          <p14:tracePt t="39861" x="1327150" y="2878138"/>
          <p14:tracePt t="39878" x="1289050" y="2903538"/>
          <p14:tracePt t="39895" x="1263650" y="2952750"/>
          <p14:tracePt t="39897" x="1214438" y="2990850"/>
          <p14:tracePt t="39911" x="1163638" y="3054350"/>
          <p14:tracePt t="39928" x="1114425" y="3116263"/>
          <p14:tracePt t="39945" x="1063625" y="3190875"/>
          <p14:tracePt t="39947" x="1014413" y="3267075"/>
          <p14:tracePt t="39965" x="989013" y="3328988"/>
          <p14:tracePt t="39978" x="963613" y="3367088"/>
          <p14:tracePt t="39995" x="938213" y="3403600"/>
          <p14:tracePt t="39997" x="925513" y="3441700"/>
          <p14:tracePt t="40011" x="901700" y="3503613"/>
          <p14:tracePt t="40028" x="876300" y="3554413"/>
          <p14:tracePt t="40045" x="850900" y="3616325"/>
          <p14:tracePt t="40061" x="838200" y="3654425"/>
          <p14:tracePt t="40063" x="838200" y="3692525"/>
          <p14:tracePt t="40078" x="825500" y="3716338"/>
          <p14:tracePt t="40095" x="814388" y="3754438"/>
          <p14:tracePt t="40112" x="814388" y="3792538"/>
          <p14:tracePt t="40114" x="814388" y="3829050"/>
          <p14:tracePt t="40128" x="814388" y="3879850"/>
          <p14:tracePt t="40145" x="814388" y="3929063"/>
          <p14:tracePt t="40162" x="814388" y="3979863"/>
          <p14:tracePt t="40178" x="825500" y="4017963"/>
          <p14:tracePt t="40179" x="838200" y="4054475"/>
          <p14:tracePt t="40195" x="838200" y="4092575"/>
          <p14:tracePt t="40212" x="850900" y="4117975"/>
          <p14:tracePt t="40228" x="876300" y="4154488"/>
          <p14:tracePt t="40229" x="901700" y="4179888"/>
          <p14:tracePt t="40245" x="938213" y="4217988"/>
          <p14:tracePt t="40262" x="989013" y="4241800"/>
          <p14:tracePt t="40278" x="1027113" y="4267200"/>
          <p14:tracePt t="40279" x="1089025" y="4292600"/>
          <p14:tracePt t="40295" x="1139825" y="4305300"/>
          <p14:tracePt t="40312" x="1189038" y="4305300"/>
          <p14:tracePt t="40329" x="1252538" y="4318000"/>
          <p14:tracePt t="40345" x="1301750" y="4330700"/>
          <p14:tracePt t="40346" x="1352550" y="4341813"/>
          <p14:tracePt t="40362" x="1427163" y="4354513"/>
          <p14:tracePt t="40379" x="1501775" y="4367213"/>
          <p14:tracePt t="40395" x="1565275" y="4367213"/>
          <p14:tracePt t="40396" x="1627188" y="4367213"/>
          <p14:tracePt t="40412" x="1701800" y="4379913"/>
          <p14:tracePt t="40429" x="1752600" y="4379913"/>
          <p14:tracePt t="40445" x="1801813" y="4379913"/>
          <p14:tracePt t="40447" x="1865313" y="4379913"/>
          <p14:tracePt t="40462" x="1914525" y="4367213"/>
          <p14:tracePt t="40479" x="1965325" y="4354513"/>
          <p14:tracePt t="40495" x="2003425" y="4341813"/>
          <p14:tracePt t="40512" x="2039938" y="4341813"/>
          <p14:tracePt t="40513" x="2090738" y="4318000"/>
          <p14:tracePt t="40529" x="2127250" y="4279900"/>
          <p14:tracePt t="40546" x="2165350" y="4254500"/>
          <p14:tracePt t="40562" x="2203450" y="4217988"/>
          <p14:tracePt t="40563" x="2228850" y="4179888"/>
          <p14:tracePt t="40579" x="2252663" y="4154488"/>
          <p14:tracePt t="40596" x="2278063" y="4117975"/>
          <p14:tracePt t="40612" x="2316163" y="4067175"/>
          <p14:tracePt t="40616" x="2339975" y="4041775"/>
          <p14:tracePt t="40629" x="2352675" y="4017963"/>
          <p14:tracePt t="40646" x="2378075" y="3979863"/>
          <p14:tracePt t="40662" x="2378075" y="3954463"/>
          <p14:tracePt t="40679" x="2390775" y="3929063"/>
          <p14:tracePt t="40682" x="2403475" y="3905250"/>
          <p14:tracePt t="40696" x="2403475" y="3879850"/>
          <p14:tracePt t="40712" x="2403475" y="3854450"/>
          <p14:tracePt t="40729" x="2403475" y="3816350"/>
          <p14:tracePt t="40746" x="2403475" y="3767138"/>
          <p14:tracePt t="40747" x="2403475" y="3741738"/>
          <p14:tracePt t="40762" x="2390775" y="3716338"/>
          <p14:tracePt t="40779" x="2378075" y="3692525"/>
          <p14:tracePt t="40783" x="2378075" y="3679825"/>
          <p14:tracePt t="40796" x="2352675" y="3641725"/>
          <p14:tracePt t="40813" x="2339975" y="3616325"/>
          <p14:tracePt t="40829" x="2316163" y="3590925"/>
          <p14:tracePt t="40846" x="2303463" y="3567113"/>
          <p14:tracePt t="40849" x="2278063" y="3541713"/>
          <p14:tracePt t="40863" x="2265363" y="3529013"/>
          <p14:tracePt t="40879" x="2252663" y="3503613"/>
          <p14:tracePt t="40896" x="2228850" y="3490913"/>
          <p14:tracePt t="40898" x="2203450" y="3467100"/>
          <p14:tracePt t="40913" x="2178050" y="3454400"/>
          <p14:tracePt t="40929" x="2127250" y="3429000"/>
          <p14:tracePt t="40946" x="2090738" y="3416300"/>
          <p14:tracePt t="40949" x="2052638" y="3403600"/>
          <p14:tracePt t="40966" x="2027238" y="3390900"/>
          <p14:tracePt t="40979" x="2003425" y="3378200"/>
          <p14:tracePt t="40996" x="1965325" y="3378200"/>
          <p14:tracePt t="41013" x="1939925" y="3367088"/>
          <p14:tracePt t="41014" x="1914525" y="3354388"/>
          <p14:tracePt t="41029" x="1903413" y="3341688"/>
          <p14:tracePt t="41046" x="1878013" y="3341688"/>
          <p14:tracePt t="41063" x="1865313" y="3341688"/>
          <p14:tracePt t="41064" x="1852613" y="3328988"/>
          <p14:tracePt t="41090" x="1839913" y="3328988"/>
          <p14:tracePt t="41155" x="1852613" y="3328988"/>
          <p14:tracePt t="41168" x="1878013" y="3341688"/>
          <p14:tracePt t="41181" x="1903413" y="3354388"/>
          <p14:tracePt t="41194" x="1939925" y="3378200"/>
          <p14:tracePt t="41206" x="1990725" y="3390900"/>
          <p14:tracePt t="41219" x="2052638" y="3416300"/>
          <p14:tracePt t="41233" x="2116138" y="3441700"/>
          <p14:tracePt t="41246" x="2165350" y="3467100"/>
          <p14:tracePt t="41263" x="2228850" y="3490913"/>
          <p14:tracePt t="41280" x="2265363" y="3490913"/>
          <p14:tracePt t="41297" x="2290763" y="3503613"/>
          <p14:tracePt t="41297" x="2316163" y="3516313"/>
          <p14:tracePt t="41313" x="2339975" y="3529013"/>
          <p14:tracePt t="41330" x="2365375" y="3529013"/>
          <p14:tracePt t="41347" x="2403475" y="3541713"/>
          <p14:tracePt t="41349" x="2428875" y="3554413"/>
          <p14:tracePt t="41363" x="2441575" y="3567113"/>
          <p14:tracePt t="41380" x="2452688" y="3567113"/>
          <p14:tracePt t="41490" x="2452688" y="3554413"/>
          <p14:tracePt t="41502" x="2452688" y="3541713"/>
          <p14:tracePt t="41514" x="2441575" y="3516313"/>
          <p14:tracePt t="41528" x="2428875" y="3479800"/>
          <p14:tracePt t="41541" x="2403475" y="3429000"/>
          <p14:tracePt t="41554" x="2378075" y="3390900"/>
          <p14:tracePt t="41566" x="2365375" y="3354388"/>
          <p14:tracePt t="41580" x="2328863" y="3303588"/>
          <p14:tracePt t="41597" x="2316163" y="3278188"/>
          <p14:tracePt t="41614" x="2290763" y="3254375"/>
          <p14:tracePt t="41630" x="2278063" y="3241675"/>
          <p14:tracePt t="41632" x="2265363" y="3228975"/>
          <p14:tracePt t="41647" x="2265363" y="3216275"/>
          <p14:tracePt t="41664" x="2252663" y="3216275"/>
          <p14:tracePt t="41680" x="2239963" y="3216275"/>
          <p14:tracePt t="41683" x="2239963" y="3203575"/>
          <p14:tracePt t="41697" x="2239963" y="3190875"/>
          <p14:tracePt t="41760" x="2239963" y="3203575"/>
          <p14:tracePt t="41772" x="2239963" y="3216275"/>
          <p14:tracePt t="41785" x="2239963" y="3254375"/>
          <p14:tracePt t="41799" x="2239963" y="3290888"/>
          <p14:tracePt t="41812" x="2239963" y="3328988"/>
          <p14:tracePt t="41824" x="2239963" y="3378200"/>
          <p14:tracePt t="41836" x="2252663" y="3467100"/>
          <p14:tracePt t="41850" x="2265363" y="3529013"/>
          <p14:tracePt t="41864" x="2278063" y="3616325"/>
          <p14:tracePt t="41881" x="2290763" y="3703638"/>
          <p14:tracePt t="41897" x="2303463" y="3767138"/>
          <p14:tracePt t="41914" x="2316163" y="3816350"/>
          <p14:tracePt t="41915" x="2328863" y="3854450"/>
          <p14:tracePt t="41931" x="2339975" y="3892550"/>
          <p14:tracePt t="41947" x="2339975" y="3929063"/>
          <p14:tracePt t="41964" x="2352675" y="3967163"/>
          <p14:tracePt t="41965" x="2365375" y="3992563"/>
          <p14:tracePt t="41981" x="2365375" y="4017963"/>
          <p14:tracePt t="41998" x="2378075" y="4017963"/>
          <p14:tracePt t="42014" x="2378075" y="4029075"/>
          <p14:tracePt t="42082" x="2378075" y="4017963"/>
          <p14:tracePt t="42106" x="2378075" y="3992563"/>
          <p14:tracePt t="42121" x="2378075" y="3954463"/>
          <p14:tracePt t="42134" x="2365375" y="3892550"/>
          <p14:tracePt t="42145" x="2352675" y="3829050"/>
          <p14:tracePt t="42158" x="2339975" y="3754438"/>
          <p14:tracePt t="42172" x="2328863" y="3679825"/>
          <p14:tracePt t="42185" x="2316163" y="3629025"/>
          <p14:tracePt t="42198" x="2303463" y="3579813"/>
          <p14:tracePt t="42214" x="2290763" y="3516313"/>
          <p14:tracePt t="42231" x="2290763" y="3479800"/>
          <p14:tracePt t="42248" x="2278063" y="3467100"/>
          <p14:tracePt t="42249" x="2265363" y="3454400"/>
          <p14:tracePt t="42265" x="2265363" y="3441700"/>
          <p14:tracePt t="42281" x="2265363" y="3429000"/>
          <p14:tracePt t="42351" x="2265363" y="3441700"/>
          <p14:tracePt t="42365" x="2265363" y="3454400"/>
          <p14:tracePt t="42378" x="2265363" y="3479800"/>
          <p14:tracePt t="42390" x="2278063" y="3516313"/>
          <p14:tracePt t="42403" x="2278063" y="3554413"/>
          <p14:tracePt t="42417" x="2290763" y="3603625"/>
          <p14:tracePt t="42431" x="2303463" y="3667125"/>
          <p14:tracePt t="42448" x="2316163" y="3716338"/>
          <p14:tracePt t="42465" x="2328863" y="3754438"/>
          <p14:tracePt t="42467" x="2339975" y="3792538"/>
          <p14:tracePt t="42481" x="2339975" y="3816350"/>
          <p14:tracePt t="42498" x="2352675" y="3816350"/>
          <p14:tracePt t="42515" x="2352675" y="3829050"/>
          <p14:tracePt t="42548" x="2365375" y="3829050"/>
          <p14:tracePt t="42584" x="2378075" y="3792538"/>
          <p14:tracePt t="42596" x="2390775" y="3741738"/>
          <p14:tracePt t="42609" x="2403475" y="3667125"/>
          <p14:tracePt t="42623" x="2403475" y="3616325"/>
          <p14:tracePt t="42635" x="2403475" y="3554413"/>
          <p14:tracePt t="42648" x="2403475" y="3503613"/>
          <p14:tracePt t="42665" x="2403475" y="3441700"/>
          <p14:tracePt t="42682" x="2390775" y="3403600"/>
          <p14:tracePt t="42699" x="2378075" y="3378200"/>
          <p14:tracePt t="42700" x="2378075" y="3367088"/>
          <p14:tracePt t="42715" x="2365375" y="3341688"/>
          <p14:tracePt t="42737" x="2365375" y="3328988"/>
          <p14:tracePt t="42789" x="2365375" y="3341688"/>
          <p14:tracePt t="42802" x="2365375" y="3367088"/>
          <p14:tracePt t="42816" x="2365375" y="3403600"/>
          <p14:tracePt t="42828" x="2365375" y="3454400"/>
          <p14:tracePt t="42841" x="2365375" y="3503613"/>
          <p14:tracePt t="42854" x="2378075" y="3567113"/>
          <p14:tracePt t="42866" x="2378075" y="3616325"/>
          <p14:tracePt t="42882" x="2390775" y="3654425"/>
          <p14:tracePt t="42899" x="2403475" y="3679825"/>
          <p14:tracePt t="42916" x="2416175" y="3703638"/>
          <p14:tracePt t="42919" x="2441575" y="3716338"/>
          <p14:tracePt t="42932" x="2452688" y="3729038"/>
          <p14:tracePt t="42949" x="2478088" y="3741738"/>
          <p14:tracePt t="42966" x="2490788" y="3741738"/>
          <p14:tracePt t="42982" x="2503488" y="3741738"/>
          <p14:tracePt t="42985" x="2528888" y="3716338"/>
          <p14:tracePt t="42999" x="2554288" y="3703638"/>
          <p14:tracePt t="43016" x="2565400" y="3679825"/>
          <p14:tracePt t="43032" x="2578100" y="3641725"/>
          <p14:tracePt t="43035" x="2578100" y="3616325"/>
          <p14:tracePt t="43049" x="2590800" y="3590925"/>
          <p14:tracePt t="43066" x="2590800" y="3579813"/>
          <p14:tracePt t="43082" x="2590800" y="3554413"/>
          <p14:tracePt t="43099" x="2590800" y="3541713"/>
          <p14:tracePt t="43116" x="2590800" y="3529013"/>
          <p14:tracePt t="43132" x="2578100" y="3529013"/>
          <p14:tracePt t="43149" x="2565400" y="3516313"/>
          <p14:tracePt t="43213" x="2554288" y="3529013"/>
          <p14:tracePt t="43240" x="2554288" y="3541713"/>
          <p14:tracePt t="43253" x="2541588" y="3554413"/>
          <p14:tracePt t="43278" x="2541588" y="3567113"/>
          <p14:tracePt t="43368" x="2541588" y="3579813"/>
          <p14:tracePt t="43432" x="2528888" y="3579813"/>
          <p14:tracePt t="43446" x="2516188" y="3590925"/>
          <p14:tracePt t="43459" x="2490788" y="3590925"/>
          <p14:tracePt t="43470" x="2465388" y="3603625"/>
          <p14:tracePt t="43483" x="2452688" y="3603625"/>
          <p14:tracePt t="43500" x="2441575" y="3603625"/>
          <p14:tracePt t="43516" x="2416175" y="3616325"/>
          <p14:tracePt t="43536" x="2403475" y="3616325"/>
          <p14:tracePt t="43573" x="2390775" y="3616325"/>
          <p14:tracePt t="45945" x="2503488" y="3616325"/>
          <p14:tracePt t="45958" x="2578100" y="3616325"/>
          <p14:tracePt t="45970" x="2667000" y="3616325"/>
          <p14:tracePt t="45986" x="2716213" y="3616325"/>
          <p14:tracePt t="46003" x="2754313" y="3616325"/>
          <p14:tracePt t="46020" x="2778125" y="3616325"/>
          <p14:tracePt t="46022" x="2790825" y="3616325"/>
          <p14:tracePt t="46053" x="2790825" y="3629025"/>
          <p14:tracePt t="46070" x="2767013" y="3641725"/>
          <p14:tracePt t="46086" x="2728913" y="3654425"/>
          <p14:tracePt t="46087" x="2690813" y="3667125"/>
          <p14:tracePt t="46103" x="2654300" y="3679825"/>
          <p14:tracePt t="46120" x="2628900" y="3692525"/>
          <p14:tracePt t="46137" x="2603500" y="3692525"/>
          <p14:tracePt t="46175" x="2616200" y="3679825"/>
          <p14:tracePt t="46188" x="2654300" y="3654425"/>
          <p14:tracePt t="46201" x="2728913" y="3603625"/>
          <p14:tracePt t="46215" x="2816225" y="3554413"/>
          <p14:tracePt t="46228" x="2916238" y="3503613"/>
          <p14:tracePt t="46241" x="2967038" y="3479800"/>
          <p14:tracePt t="46253" x="3016250" y="3467100"/>
          <p14:tracePt t="46270" x="3054350" y="3454400"/>
          <p14:tracePt t="46287" x="3092450" y="3454400"/>
          <p14:tracePt t="46304" x="3128963" y="3454400"/>
          <p14:tracePt t="46304" x="3141663" y="3454400"/>
          <p14:tracePt t="46320" x="3154363" y="3467100"/>
          <p14:tracePt t="46337" x="3167063" y="3490913"/>
          <p14:tracePt t="46353" x="3167063" y="3529013"/>
          <p14:tracePt t="46357" x="3167063" y="3579813"/>
          <p14:tracePt t="46370" x="3141663" y="3629025"/>
          <p14:tracePt t="46387" x="3128963" y="3679825"/>
          <p14:tracePt t="46404" x="3103563" y="3716338"/>
          <p14:tracePt t="46420" x="3092450" y="3741738"/>
          <p14:tracePt t="46423" x="3079750" y="3754438"/>
          <p14:tracePt t="50576" x="3179763" y="3692525"/>
          <p14:tracePt t="50578" x="3254375" y="3654425"/>
          <p14:tracePt t="50593" x="3341688" y="3629025"/>
          <p14:tracePt t="50609" x="3454400" y="3603625"/>
          <p14:tracePt t="50626" x="3554413" y="3579813"/>
          <p14:tracePt t="50629" x="3654425" y="3554413"/>
          <p14:tracePt t="50643" x="3767138" y="3516313"/>
          <p14:tracePt t="50659" x="3867150" y="3479800"/>
          <p14:tracePt t="50676" x="3968750" y="3441700"/>
          <p14:tracePt t="50693" x="4092575" y="3403600"/>
          <p14:tracePt t="50695" x="4192588" y="3378200"/>
          <p14:tracePt t="50709" x="4305300" y="3341688"/>
          <p14:tracePt t="50726" x="4394200" y="3328988"/>
          <p14:tracePt t="50743" x="4443413" y="3328988"/>
          <p14:tracePt t="50745" x="4481513" y="3328988"/>
          <p14:tracePt t="50759" x="4506913" y="3328988"/>
          <p14:tracePt t="50776" x="4518025" y="3328988"/>
          <p14:tracePt t="50793" x="4530725" y="3328988"/>
          <p14:tracePt t="50847" x="4530725" y="3341688"/>
          <p14:tracePt t="50899" x="4530725" y="3354388"/>
          <p14:tracePt t="50911" x="4543425" y="3378200"/>
          <p14:tracePt t="50924" x="4543425" y="3429000"/>
          <p14:tracePt t="50938" x="4543425" y="3479800"/>
          <p14:tracePt t="50950" x="4556125" y="3554413"/>
          <p14:tracePt t="50962" x="4556125" y="3603625"/>
          <p14:tracePt t="50976" x="4556125" y="3654425"/>
          <p14:tracePt t="50993" x="4556125" y="3692525"/>
          <p14:tracePt t="51010" x="4568825" y="3729038"/>
          <p14:tracePt t="51027" x="4581525" y="3754438"/>
          <p14:tracePt t="51027" x="4581525" y="3779838"/>
          <p14:tracePt t="51043" x="4606925" y="3816350"/>
          <p14:tracePt t="51060" x="4619625" y="3829050"/>
          <p14:tracePt t="51077" x="4643438" y="3854450"/>
          <p14:tracePt t="51080" x="4681538" y="3854450"/>
          <p14:tracePt t="51093" x="4706938" y="3867150"/>
          <p14:tracePt t="51110" x="4732338" y="3867150"/>
          <p14:tracePt t="51127" x="4756150" y="3879850"/>
          <p14:tracePt t="51143" x="4781550" y="3879850"/>
          <p14:tracePt t="51147" x="4806950" y="3879850"/>
          <p14:tracePt t="51160" x="4843463" y="3879850"/>
          <p14:tracePt t="51177" x="4868863" y="3879850"/>
          <p14:tracePt t="51193" x="4881563" y="3879850"/>
          <p14:tracePt t="51196" x="4894263" y="3879850"/>
          <p14:tracePt t="51210" x="4906963" y="3879850"/>
          <p14:tracePt t="51285" x="4906963" y="3867150"/>
          <p14:tracePt t="51297" x="4906963" y="3854450"/>
          <p14:tracePt t="51310" x="4906963" y="3841750"/>
          <p14:tracePt t="51324" x="4906963" y="3816350"/>
          <p14:tracePt t="51336" x="4906963" y="3803650"/>
          <p14:tracePt t="51348" x="4906963" y="3792538"/>
          <p14:tracePt t="51361" x="4906963" y="3767138"/>
          <p14:tracePt t="51388" x="4906963" y="3754438"/>
          <p14:tracePt t="51401" x="4906963" y="3741738"/>
          <p14:tracePt t="51414" x="4906963" y="3729038"/>
          <p14:tracePt t="51427" x="4906963" y="3716338"/>
          <p14:tracePt t="51444" x="4894263" y="3716338"/>
          <p14:tracePt t="51461" x="4894263" y="3692525"/>
          <p14:tracePt t="51478" x="4881563" y="3679825"/>
          <p14:tracePt t="51494" x="4881563" y="3667125"/>
          <p14:tracePt t="51511" x="4881563" y="3654425"/>
          <p14:tracePt t="51530" x="4881563" y="3641725"/>
          <p14:tracePt t="51582" x="4881563" y="3629025"/>
          <p14:tracePt t="51749" x="4881563" y="3616325"/>
          <p14:tracePt t="51761" x="4881563" y="3603625"/>
          <p14:tracePt t="51800" x="4894263" y="3590925"/>
          <p14:tracePt t="51904" x="4906963" y="3590925"/>
          <p14:tracePt t="51916" x="4906963" y="3603625"/>
          <p14:tracePt t="51929" x="4906963" y="3616325"/>
          <p14:tracePt t="51942" x="4906963" y="3641725"/>
          <p14:tracePt t="51955" x="4919663" y="3667125"/>
          <p14:tracePt t="51968" x="4919663" y="3692525"/>
          <p14:tracePt t="51981" x="4919663" y="3703638"/>
          <p14:tracePt t="51995" x="4919663" y="3729038"/>
          <p14:tracePt t="52020" x="4919663" y="3741738"/>
          <p14:tracePt t="52058" x="4932363" y="3741738"/>
          <p14:tracePt t="52072" x="4932363" y="3729038"/>
          <p14:tracePt t="52084" x="4932363" y="3692525"/>
          <p14:tracePt t="52096" x="4932363" y="3641725"/>
          <p14:tracePt t="52109" x="4932363" y="3590925"/>
          <p14:tracePt t="52123" x="4919663" y="3516313"/>
          <p14:tracePt t="52136" x="4906963" y="3467100"/>
          <p14:tracePt t="52149" x="4894263" y="3403600"/>
          <p14:tracePt t="52161" x="4881563" y="3367088"/>
          <p14:tracePt t="52178" x="4881563" y="3354388"/>
          <p14:tracePt t="52195" x="4881563" y="3341688"/>
          <p14:tracePt t="52213" x="4881563" y="3328988"/>
          <p14:tracePt t="52265" x="4868863" y="3328988"/>
          <p14:tracePt t="52276" x="4868863" y="3341688"/>
          <p14:tracePt t="52289" x="4868863" y="3367088"/>
          <p14:tracePt t="52302" x="4868863" y="3390900"/>
          <p14:tracePt t="52315" x="4868863" y="3416300"/>
          <p14:tracePt t="52328" x="4868863" y="3454400"/>
          <p14:tracePt t="52345" x="4868863" y="3479800"/>
          <p14:tracePt t="52362" x="4868863" y="3503613"/>
          <p14:tracePt t="52379" x="4868863" y="3516313"/>
          <p14:tracePt t="52395" x="4881563" y="3516313"/>
          <p14:tracePt t="52419" x="4894263" y="3516313"/>
          <p14:tracePt t="52676" x="4906963" y="3516313"/>
          <p14:tracePt t="52689" x="4919663" y="3529013"/>
          <p14:tracePt t="52702" x="4932363" y="3541713"/>
          <p14:tracePt t="52716" x="4945063" y="3541713"/>
          <p14:tracePt t="52740" x="4956175" y="3554413"/>
          <p14:tracePt t="52754" x="4968875" y="3554413"/>
          <p14:tracePt t="52805" x="4981575" y="3554413"/>
          <p14:tracePt t="55161" x="5119688" y="3579813"/>
          <p14:tracePt t="55173" x="5257800" y="3579813"/>
          <p14:tracePt t="55186" x="5394325" y="3579813"/>
          <p14:tracePt t="55199" x="5557838" y="3579813"/>
          <p14:tracePt t="55216" x="5708650" y="3579813"/>
          <p14:tracePt t="55232" x="5857875" y="3579813"/>
          <p14:tracePt t="55249" x="5983288" y="3579813"/>
          <p14:tracePt t="55252" x="6108700" y="3579813"/>
          <p14:tracePt t="55266" x="6208713" y="3579813"/>
          <p14:tracePt t="55282" x="6283325" y="3579813"/>
          <p14:tracePt t="55299" x="6346825" y="3579813"/>
          <p14:tracePt t="55316" x="6383338" y="3579813"/>
          <p14:tracePt t="55318" x="6396038" y="3579813"/>
          <p14:tracePt t="55354" x="6396038" y="3590925"/>
          <p14:tracePt t="55392" x="6408738" y="3590925"/>
          <p14:tracePt t="57955" x="6383338" y="3616325"/>
          <p14:tracePt t="57968" x="6334125" y="3616325"/>
          <p14:tracePt t="57980" x="6283325" y="3629025"/>
          <p14:tracePt t="57994" x="6208713" y="3629025"/>
          <p14:tracePt t="58007" x="6146800" y="3629025"/>
          <p14:tracePt t="58019" x="6070600" y="3629025"/>
          <p14:tracePt t="58036" x="6021388" y="3629025"/>
          <p14:tracePt t="58053" x="5970588" y="3616325"/>
          <p14:tracePt t="58070" x="5932488" y="3603625"/>
          <p14:tracePt t="58073" x="5895975" y="3590925"/>
          <p14:tracePt t="58086" x="5870575" y="3567113"/>
          <p14:tracePt t="58103" x="5857875" y="3554413"/>
          <p14:tracePt t="58120" x="5808663" y="3516313"/>
          <p14:tracePt t="58136" x="5783263" y="3490913"/>
          <p14:tracePt t="58140" x="5770563" y="3479800"/>
          <p14:tracePt t="58153" x="5745163" y="3454400"/>
          <p14:tracePt t="58186" x="5745163" y="3441700"/>
          <p14:tracePt t="58213" x="5745163" y="3429000"/>
          <p14:tracePt t="58226" x="5783263" y="3429000"/>
          <p14:tracePt t="58240" x="5832475" y="3429000"/>
          <p14:tracePt t="58253" x="5895975" y="3429000"/>
          <p14:tracePt t="58270" x="5957888" y="3429000"/>
          <p14:tracePt t="58287" x="6034088" y="3441700"/>
          <p14:tracePt t="58303" x="6121400" y="3454400"/>
          <p14:tracePt t="58304" x="6208713" y="3467100"/>
          <p14:tracePt t="58320" x="6283325" y="3479800"/>
          <p14:tracePt t="58337" x="6370638" y="3490913"/>
          <p14:tracePt t="58353" x="6459538" y="3503613"/>
          <p14:tracePt t="58356" x="6521450" y="3516313"/>
          <p14:tracePt t="58370" x="6572250" y="3516313"/>
          <p14:tracePt t="58387" x="6608763" y="3529013"/>
          <p14:tracePt t="58403" x="6621463" y="3541713"/>
          <p14:tracePt t="58406" x="6646863" y="3554413"/>
          <p14:tracePt t="58445" x="6659563" y="3554413"/>
          <p14:tracePt t="58601" x="6672263" y="3554413"/>
          <p14:tracePt t="58613" x="6684963" y="3567113"/>
          <p14:tracePt t="58627" x="6708775" y="3567113"/>
          <p14:tracePt t="58640" x="6746875" y="3579813"/>
          <p14:tracePt t="58652" x="6808788" y="3590925"/>
          <p14:tracePt t="58665" x="6859588" y="3603625"/>
          <p14:tracePt t="58678" x="6910388" y="3616325"/>
          <p14:tracePt t="58690" x="6972300" y="3629025"/>
          <p14:tracePt t="58704" x="7010400" y="3629025"/>
          <p14:tracePt t="58720" x="7046913" y="3629025"/>
          <p14:tracePt t="58737" x="7072313" y="3629025"/>
          <p14:tracePt t="58754" x="7097713" y="3629025"/>
          <p14:tracePt t="58755" x="7123113" y="3641725"/>
          <p14:tracePt t="58771" x="7146925" y="3641725"/>
          <p14:tracePt t="58787" x="7185025" y="3654425"/>
          <p14:tracePt t="58804" x="7210425" y="3654425"/>
          <p14:tracePt t="58807" x="7223125" y="3667125"/>
          <p14:tracePt t="58821" x="7235825" y="3667125"/>
          <p14:tracePt t="58837" x="7259638" y="3667125"/>
          <p14:tracePt t="58871" x="7272338" y="3667125"/>
          <p14:tracePt t="59014" x="7259638" y="3667125"/>
          <p14:tracePt t="59026" x="7235825" y="3679825"/>
          <p14:tracePt t="59040" x="7197725" y="3679825"/>
          <p14:tracePt t="59052" x="7159625" y="3679825"/>
          <p14:tracePt t="59065" x="7123113" y="3679825"/>
          <p14:tracePt t="59078" x="7085013" y="3679825"/>
          <p14:tracePt t="59091" x="7072313" y="3679825"/>
          <p14:tracePt t="59104" x="7059613" y="3679825"/>
          <p14:tracePt t="59245" x="7072313" y="3679825"/>
          <p14:tracePt t="59259" x="7085013" y="3679825"/>
          <p14:tracePt t="59426" x="7097713" y="3679825"/>
          <p14:tracePt t="59556" x="7110413" y="3679825"/>
          <p14:tracePt t="59581" x="7134225" y="3679825"/>
          <p14:tracePt t="59594" x="7146925" y="3679825"/>
          <p14:tracePt t="59608" x="7159625" y="3679825"/>
          <p14:tracePt t="59620" x="7185025" y="3679825"/>
          <p14:tracePt t="59633" x="7197725" y="3679825"/>
          <p14:tracePt t="59646" x="7210425" y="3679825"/>
          <p14:tracePt t="59659" x="7235825" y="3679825"/>
          <p14:tracePt t="59672" x="7259638" y="3679825"/>
          <p14:tracePt t="59688" x="7297738" y="3679825"/>
          <p14:tracePt t="59705" x="7323138" y="3692525"/>
          <p14:tracePt t="59722" x="7348538" y="3692525"/>
          <p14:tracePt t="59724" x="7372350" y="3692525"/>
          <p14:tracePt t="59739" x="7397750" y="3692525"/>
          <p14:tracePt t="59755" x="7423150" y="3703638"/>
          <p14:tracePt t="59772" x="7459663" y="3703638"/>
          <p14:tracePt t="59789" x="7472363" y="3703638"/>
          <p14:tracePt t="59790" x="7485063" y="3716338"/>
          <p14:tracePt t="59805" x="7497763" y="3716338"/>
          <p14:tracePt t="59822" x="7523163" y="3716338"/>
          <p14:tracePt t="59839" x="7535863" y="3716338"/>
          <p14:tracePt t="59841" x="7548563" y="3729038"/>
          <p14:tracePt t="59855" x="7572375" y="3741738"/>
          <p14:tracePt t="59889" x="7585075" y="3741738"/>
          <p14:tracePt t="59905" x="7597775" y="3754438"/>
          <p14:tracePt t="59930" x="7610475" y="3754438"/>
          <p14:tracePt t="60276" x="7623175" y="3754438"/>
          <p14:tracePt t="60289" x="7623175" y="3741738"/>
          <p14:tracePt t="60315" x="7623175" y="3729038"/>
          <p14:tracePt t="60340" x="7623175" y="3716338"/>
          <p14:tracePt t="60354" x="7635875" y="3703638"/>
          <p14:tracePt t="60367" x="7648575" y="3692525"/>
          <p14:tracePt t="60393" x="7661275" y="3679825"/>
          <p14:tracePt t="60406" x="7661275" y="3667125"/>
          <p14:tracePt t="60444" x="7673975" y="3667125"/>
          <p14:tracePt t="64562" x="7685088" y="3654425"/>
          <p14:tracePt t="64575" x="7710488" y="3654425"/>
          <p14:tracePt t="64587" x="7761288" y="3654425"/>
          <p14:tracePt t="64601" x="7848600" y="3654425"/>
          <p14:tracePt t="64614" x="7948613" y="3641725"/>
          <p14:tracePt t="64629" x="8048625" y="3641725"/>
          <p14:tracePt t="64645" x="8186738" y="3641725"/>
          <p14:tracePt t="64662" x="8312150" y="3654425"/>
          <p14:tracePt t="64665" x="8461375" y="3692525"/>
          <p14:tracePt t="64679" x="8612188" y="3703638"/>
          <p14:tracePt t="64695" x="8750300" y="3716338"/>
          <p14:tracePt t="64712" x="8874125" y="3729038"/>
          <p14:tracePt t="64729" x="8986838" y="3741738"/>
          <p14:tracePt t="64731" x="9088438" y="3767138"/>
          <p14:tracePt t="64745" x="9175750" y="3779838"/>
          <p14:tracePt t="64762" x="9237663" y="3792538"/>
          <p14:tracePt t="64779" x="9275763" y="3803650"/>
          <p14:tracePt t="64781" x="9288463" y="3803650"/>
          <p14:tracePt t="64795" x="9301163" y="3803650"/>
          <p14:tracePt t="64812" x="9312275" y="3803650"/>
          <p14:tracePt t="64829" x="9312275" y="3816350"/>
          <p14:tracePt t="64862" x="9324975" y="3816350"/>
          <p14:tracePt t="64879" x="9337675" y="3816350"/>
          <p14:tracePt t="64897" x="9350375" y="3816350"/>
          <p14:tracePt t="64922" x="9363075" y="3816350"/>
          <p14:tracePt t="64961" x="9375775" y="3816350"/>
          <p14:tracePt t="65089" x="9375775" y="3803650"/>
          <p14:tracePt t="65102" x="9350375" y="3803650"/>
          <p14:tracePt t="65115" x="9312275" y="3803650"/>
          <p14:tracePt t="65127" x="9263063" y="3792538"/>
          <p14:tracePt t="65140" x="9188450" y="3792538"/>
          <p14:tracePt t="65154" x="9124950" y="3792538"/>
          <p14:tracePt t="65166" x="9063038" y="3792538"/>
          <p14:tracePt t="65179" x="8975725" y="3792538"/>
          <p14:tracePt t="65196" x="8886825" y="3803650"/>
          <p14:tracePt t="65213" x="8799513" y="3829050"/>
          <p14:tracePt t="65229" x="8712200" y="3854450"/>
          <p14:tracePt t="65232" x="8624888" y="3867150"/>
          <p14:tracePt t="65246" x="8537575" y="3879850"/>
          <p14:tracePt t="65263" x="8461375" y="3892550"/>
          <p14:tracePt t="65279" x="8412163" y="3892550"/>
          <p14:tracePt t="65282" x="8348663" y="3916363"/>
          <p14:tracePt t="65296" x="8312150" y="3929063"/>
          <p14:tracePt t="65313" x="8286750" y="3954463"/>
          <p14:tracePt t="65329" x="8274050" y="3967163"/>
          <p14:tracePt t="65346" x="8248650" y="3979863"/>
          <p14:tracePt t="65348" x="8248650" y="4017963"/>
          <p14:tracePt t="65363" x="8235950" y="4054475"/>
          <p14:tracePt t="65380" x="8235950" y="4092575"/>
          <p14:tracePt t="65396" x="8235950" y="4129088"/>
          <p14:tracePt t="65398" x="8235950" y="4167188"/>
          <p14:tracePt t="65413" x="8235950" y="4205288"/>
          <p14:tracePt t="65430" x="8248650" y="4241800"/>
          <p14:tracePt t="65446" x="8286750" y="4279900"/>
          <p14:tracePt t="65463" x="8324850" y="4318000"/>
          <p14:tracePt t="65465" x="8374063" y="4341813"/>
          <p14:tracePt t="65480" x="8424863" y="4354513"/>
          <p14:tracePt t="65496" x="8474075" y="4354513"/>
          <p14:tracePt t="65513" x="8524875" y="4354513"/>
          <p14:tracePt t="65515" x="8586788" y="4354513"/>
          <p14:tracePt t="65530" x="8637588" y="4354513"/>
          <p14:tracePt t="65547" x="8674100" y="4354513"/>
          <p14:tracePt t="65563" x="8699500" y="4354513"/>
          <p14:tracePt t="65580" x="8712200" y="4354513"/>
          <p14:tracePt t="65581" x="8724900" y="4354513"/>
          <p14:tracePt t="65597" x="8724900" y="4341813"/>
          <p14:tracePt t="65669" x="8712200" y="4341813"/>
          <p14:tracePt t="65683" x="8661400" y="4341813"/>
          <p14:tracePt t="65695" x="8574088" y="4341813"/>
          <p14:tracePt t="65707" x="8474075" y="4367213"/>
          <p14:tracePt t="65720" x="8348663" y="4418013"/>
          <p14:tracePt t="65733" x="8212138" y="4467225"/>
          <p14:tracePt t="65747" x="8061325" y="4543425"/>
          <p14:tracePt t="65763" x="7897813" y="4605338"/>
          <p14:tracePt t="65780" x="7710488" y="4718050"/>
          <p14:tracePt t="65797" x="7548563" y="4805363"/>
          <p14:tracePt t="65797" x="7435850" y="4879975"/>
          <p14:tracePt t="65814" x="7359650" y="4918075"/>
          <p14:tracePt t="65830" x="7310438" y="4930775"/>
          <p14:tracePt t="65847" x="7297738" y="4943475"/>
          <p14:tracePt t="65864" x="7285038" y="4943475"/>
          <p14:tracePt t="65952" x="7285038" y="4956175"/>
          <p14:tracePt t="65966" x="7285038" y="4968875"/>
          <p14:tracePt t="65978" x="7285038" y="4981575"/>
          <p14:tracePt t="65991" x="7272338" y="4992688"/>
          <p14:tracePt t="66004" x="7272338" y="5005388"/>
          <p14:tracePt t="66017" x="7272338" y="5030788"/>
          <p14:tracePt t="66030" x="7246938" y="5043488"/>
          <p14:tracePt t="66047" x="7223125" y="5068888"/>
          <p14:tracePt t="66064" x="7159625" y="5105400"/>
          <p14:tracePt t="66081" x="7072313" y="5143500"/>
          <p14:tracePt t="66082" x="6972300" y="5168900"/>
          <p14:tracePt t="66097" x="6846888" y="5205413"/>
          <p14:tracePt t="66114" x="6746875" y="5218113"/>
          <p14:tracePt t="66131" x="6646863" y="5230813"/>
          <p14:tracePt t="66134" x="6546850" y="5243513"/>
          <p14:tracePt t="66147" x="6459538" y="5243513"/>
          <p14:tracePt t="66164" x="6370638" y="5243513"/>
          <p14:tracePt t="66181" x="6308725" y="5243513"/>
          <p14:tracePt t="66197" x="6259513" y="5243513"/>
          <p14:tracePt t="66214" x="6221413" y="5243513"/>
          <p14:tracePt t="66215" x="6183313" y="5230813"/>
          <p14:tracePt t="66231" x="6170613" y="5218113"/>
          <p14:tracePt t="66247" x="6157913" y="5218113"/>
          <p14:tracePt t="66287" x="6157913" y="5205413"/>
          <p14:tracePt t="66314" x="6170613" y="5205413"/>
          <p14:tracePt t="66326" x="6208713" y="5205413"/>
          <p14:tracePt t="66340" x="6246813" y="5205413"/>
          <p14:tracePt t="66353" x="6296025" y="5218113"/>
          <p14:tracePt t="66365" x="6321425" y="5230813"/>
          <p14:tracePt t="66381" x="6334125" y="5256213"/>
          <p14:tracePt t="68799" x="6308725" y="5256213"/>
          <p14:tracePt t="68812" x="6296025" y="5256213"/>
          <p14:tracePt t="68825" x="6270625" y="5256213"/>
          <p14:tracePt t="68838" x="6221413" y="5256213"/>
          <p14:tracePt t="68851" x="6134100" y="5256213"/>
          <p14:tracePt t="68868" x="6034088" y="5256213"/>
          <p14:tracePt t="68884" x="5895975" y="5281613"/>
          <p14:tracePt t="68901" x="5732463" y="5318125"/>
          <p14:tracePt t="68904" x="5507038" y="5394325"/>
          <p14:tracePt t="68918" x="5232400" y="5494338"/>
          <p14:tracePt t="68934" x="4919663" y="5594350"/>
          <p14:tracePt t="68951" x="4643438" y="5681663"/>
          <p14:tracePt t="68954" x="4368800" y="5768975"/>
          <p14:tracePt t="68968" x="4156075" y="5832475"/>
          <p14:tracePt t="68984" x="3979863" y="5894388"/>
          <p14:tracePt t="69001" x="3843338" y="5919788"/>
          <p14:tracePt t="69018" x="3743325" y="5945188"/>
          <p14:tracePt t="69020" x="3654425" y="5969000"/>
          <p14:tracePt t="69035" x="3592513" y="5981700"/>
          <p14:tracePt t="69051" x="3554413" y="5994400"/>
          <p14:tracePt t="69068" x="3530600" y="6019800"/>
          <p14:tracePt t="69071" x="3517900" y="6019800"/>
          <p14:tracePt t="69085" x="3492500" y="6032500"/>
          <p14:tracePt t="69101" x="3479800" y="6045200"/>
          <p14:tracePt t="69118" x="3467100" y="6045200"/>
          <p14:tracePt t="69135" x="3467100" y="6056313"/>
          <p14:tracePt t="69137" x="3454400" y="6056313"/>
          <p14:tracePt t="69151" x="3454400" y="6069013"/>
          <p14:tracePt t="69168" x="3441700" y="6069013"/>
          <p14:tracePt t="69185" x="3429000" y="6081713"/>
          <p14:tracePt t="69201" x="3417888" y="6094413"/>
          <p14:tracePt t="69218" x="3392488" y="6094413"/>
          <p14:tracePt t="69235" x="3379788" y="6094413"/>
          <p14:tracePt t="69252" x="3367088" y="6107113"/>
          <p14:tracePt t="69254" x="3341688" y="6107113"/>
          <p14:tracePt t="69268" x="3328988" y="6107113"/>
          <p14:tracePt t="69285" x="3317875" y="6107113"/>
          <p14:tracePt t="69302" x="3292475" y="6107113"/>
          <p14:tracePt t="69304" x="3292475" y="6094413"/>
          <p14:tracePt t="69318" x="3279775" y="6094413"/>
          <p14:tracePt t="69335" x="3279775" y="6081713"/>
          <p14:tracePt t="69352" x="3279775" y="6069013"/>
          <p14:tracePt t="69385" x="3279775" y="6056313"/>
          <p14:tracePt t="69406" x="3292475" y="6056313"/>
          <p14:tracePt t="69419" x="3328988" y="6056313"/>
          <p14:tracePt t="69435" x="3367088" y="6056313"/>
          <p14:tracePt t="69452" x="3417888" y="6056313"/>
          <p14:tracePt t="69469" x="3454400" y="6056313"/>
          <p14:tracePt t="69470" x="3492500" y="6056313"/>
          <p14:tracePt t="69485" x="3530600" y="6056313"/>
          <p14:tracePt t="69502" x="3567113" y="6045200"/>
          <p14:tracePt t="69519" x="3605213" y="6045200"/>
          <p14:tracePt t="69535" x="3643313" y="6045200"/>
          <p14:tracePt t="69536" x="3679825" y="6045200"/>
          <p14:tracePt t="69552" x="3717925" y="6045200"/>
          <p14:tracePt t="69569" x="3756025" y="6045200"/>
          <p14:tracePt t="69586" x="3805238" y="6045200"/>
          <p14:tracePt t="69587" x="3843338" y="6045200"/>
          <p14:tracePt t="69602" x="3879850" y="6045200"/>
          <p14:tracePt t="69619" x="3905250" y="6045200"/>
          <p14:tracePt t="69636" x="3930650" y="6045200"/>
          <p14:tracePt t="69652" x="3943350" y="6045200"/>
          <p14:tracePt t="69669" x="3956050" y="6045200"/>
          <p14:tracePt t="69702" x="3943350" y="6045200"/>
          <p14:tracePt t="69715" x="3917950" y="6032500"/>
          <p14:tracePt t="69728" x="3879850" y="6007100"/>
          <p14:tracePt t="69741" x="3817938" y="5981700"/>
          <p14:tracePt t="69754" x="3767138" y="5969000"/>
          <p14:tracePt t="69769" x="3692525" y="5969000"/>
          <p14:tracePt t="69786" x="3605213" y="5956300"/>
          <p14:tracePt t="69802" x="3517900" y="5932488"/>
          <p14:tracePt t="69806" x="3429000" y="5907088"/>
          <p14:tracePt t="69819" x="3367088" y="5881688"/>
          <p14:tracePt t="69836" x="3292475" y="5856288"/>
          <p14:tracePt t="69852" x="3228975" y="5832475"/>
          <p14:tracePt t="69869" x="3192463" y="5807075"/>
          <p14:tracePt t="69871" x="3167063" y="5794375"/>
          <p14:tracePt t="69886" x="3141663" y="5781675"/>
          <p14:tracePt t="69902" x="3141663" y="5768975"/>
          <p14:tracePt t="69919" x="3128963" y="5768975"/>
          <p14:tracePt t="69974" x="3128963" y="5756275"/>
          <p14:tracePt t="69999" x="3154363" y="5756275"/>
          <p14:tracePt t="70012" x="3167063" y="5756275"/>
          <p14:tracePt t="70025" x="3205163" y="5768975"/>
          <p14:tracePt t="70038" x="3228975" y="5768975"/>
          <p14:tracePt t="70051" x="3267075" y="5781675"/>
          <p14:tracePt t="70064" x="3305175" y="5781675"/>
          <p14:tracePt t="70076" x="3328988" y="5781675"/>
          <p14:tracePt t="70090" x="3367088" y="5781675"/>
          <p14:tracePt t="70103" x="3405188" y="5781675"/>
          <p14:tracePt t="70119" x="3429000" y="5781675"/>
          <p14:tracePt t="70136" x="3454400" y="5781675"/>
          <p14:tracePt t="70153" x="3479800" y="5781675"/>
          <p14:tracePt t="70154" x="3505200" y="5781675"/>
          <p14:tracePt t="70169" x="3530600" y="5781675"/>
          <p14:tracePt t="70186" x="3541713" y="5781675"/>
          <p14:tracePt t="70203" x="3567113" y="5781675"/>
          <p14:tracePt t="70220" x="3579813" y="5781675"/>
          <p14:tracePt t="70257" x="3592513" y="5781675"/>
          <p14:tracePt t="70361" x="3605213" y="5781675"/>
          <p14:tracePt t="70373" x="3617913" y="5781675"/>
          <p14:tracePt t="70386" x="3630613" y="5781675"/>
          <p14:tracePt t="70400" x="3667125" y="5781675"/>
          <p14:tracePt t="70412" x="3705225" y="5781675"/>
          <p14:tracePt t="70425" x="3743325" y="5781675"/>
          <p14:tracePt t="70438" x="3779838" y="5781675"/>
          <p14:tracePt t="70453" x="3830638" y="5781675"/>
          <p14:tracePt t="70470" x="3879850" y="5781675"/>
          <p14:tracePt t="70487" x="3930650" y="5781675"/>
          <p14:tracePt t="70490" x="3992563" y="5781675"/>
          <p14:tracePt t="70503" x="4043363" y="5794375"/>
          <p14:tracePt t="70520" x="4092575" y="5794375"/>
          <p14:tracePt t="70537" x="4130675" y="5807075"/>
          <p14:tracePt t="70553" x="4168775" y="5807075"/>
          <p14:tracePt t="70555" x="4192588" y="5807075"/>
          <p14:tracePt t="70570" x="4217988" y="5819775"/>
          <p14:tracePt t="70587" x="4230688" y="5819775"/>
          <p14:tracePt t="70603" x="4243388" y="5819775"/>
          <p14:tracePt t="70620" x="4256088" y="5819775"/>
          <p14:tracePt t="70654" x="4268788" y="5819775"/>
          <p14:tracePt t="70887" x="4268788" y="5832475"/>
          <p14:tracePt t="70898" x="4268788" y="5843588"/>
          <p14:tracePt t="70911" x="4281488" y="5843588"/>
          <p14:tracePt t="70924" x="4294188" y="5856288"/>
          <p14:tracePt t="70939" x="4305300" y="5856288"/>
          <p14:tracePt t="70954" x="4343400" y="5856288"/>
          <p14:tracePt t="70971" x="4406900" y="5856288"/>
          <p14:tracePt t="70987" x="4456113" y="5856288"/>
          <p14:tracePt t="70990" x="4506913" y="5856288"/>
          <p14:tracePt t="71004" x="4568825" y="5856288"/>
          <p14:tracePt t="71021" x="4643438" y="5856288"/>
          <p14:tracePt t="71037" x="4706938" y="5856288"/>
          <p14:tracePt t="71054" x="4781550" y="5868988"/>
          <p14:tracePt t="71056" x="4832350" y="5881688"/>
          <p14:tracePt t="71071" x="4868863" y="5881688"/>
          <p14:tracePt t="71087" x="4906963" y="5894388"/>
          <p14:tracePt t="71104" x="4932363" y="5894388"/>
          <p14:tracePt t="71107" x="4956175" y="5907088"/>
          <p14:tracePt t="71121" x="4981575" y="5907088"/>
          <p14:tracePt t="71138" x="4994275" y="5907088"/>
          <p14:tracePt t="71154" x="5006975" y="5907088"/>
          <p14:tracePt t="71171" x="5032375" y="5907088"/>
          <p14:tracePt t="71188" x="5045075" y="5907088"/>
          <p14:tracePt t="71514" x="5068888" y="5907088"/>
          <p14:tracePt t="71526" x="5094288" y="5907088"/>
          <p14:tracePt t="71540" x="5145088" y="5907088"/>
          <p14:tracePt t="71553" x="5232400" y="5907088"/>
          <p14:tracePt t="71565" x="5307013" y="5907088"/>
          <p14:tracePt t="71579" x="5419725" y="5894388"/>
          <p14:tracePt t="71592" x="5519738" y="5894388"/>
          <p14:tracePt t="71605" x="5632450" y="5881688"/>
          <p14:tracePt t="71622" x="5770563" y="5868988"/>
          <p14:tracePt t="71638" x="5895975" y="5868988"/>
          <p14:tracePt t="71655" x="6021388" y="5856288"/>
          <p14:tracePt t="71656" x="6134100" y="5856288"/>
          <p14:tracePt t="71672" x="6234113" y="5843588"/>
          <p14:tracePt t="71688" x="6334125" y="5843588"/>
          <p14:tracePt t="71705" x="6434138" y="5832475"/>
          <p14:tracePt t="71708" x="6546850" y="5832475"/>
          <p14:tracePt t="71722" x="6621463" y="5832475"/>
          <p14:tracePt t="71738" x="6708775" y="5832475"/>
          <p14:tracePt t="71755" x="6797675" y="5832475"/>
          <p14:tracePt t="71772" x="6846888" y="5832475"/>
          <p14:tracePt t="71774" x="6884988" y="5832475"/>
          <p14:tracePt t="71788" x="6910388" y="5832475"/>
          <p14:tracePt t="71805" x="6921500" y="5832475"/>
          <p14:tracePt t="71822" x="6934200" y="5832475"/>
          <p14:tracePt t="71825" x="6946900" y="5832475"/>
          <p14:tracePt t="71855" x="6959600" y="5832475"/>
          <p14:tracePt t="72182" x="6985000" y="5832475"/>
          <p14:tracePt t="72195" x="7034213" y="5832475"/>
          <p14:tracePt t="72209" x="7123113" y="5819775"/>
          <p14:tracePt t="72221" x="7210425" y="5819775"/>
          <p14:tracePt t="72234" x="7297738" y="5807075"/>
          <p14:tracePt t="72247" x="7372350" y="5807075"/>
          <p14:tracePt t="72260" x="7435850" y="5794375"/>
          <p14:tracePt t="72273" x="7497763" y="5794375"/>
          <p14:tracePt t="72289" x="7548563" y="5781675"/>
          <p14:tracePt t="72306" x="7623175" y="5781675"/>
          <p14:tracePt t="72322" x="7697788" y="5768975"/>
          <p14:tracePt t="72325" x="7761288" y="5768975"/>
          <p14:tracePt t="72339" x="7835900" y="5756275"/>
          <p14:tracePt t="72356" x="7886700" y="5756275"/>
          <p14:tracePt t="72373" x="7923213" y="5743575"/>
          <p14:tracePt t="72389" x="7961313" y="5743575"/>
          <p14:tracePt t="72391" x="7986713" y="5732463"/>
          <p14:tracePt t="72406" x="7999413" y="5719763"/>
          <p14:tracePt t="72423" x="8035925" y="5707063"/>
          <p14:tracePt t="72439" x="8048625" y="5694363"/>
          <p14:tracePt t="72441" x="8061325" y="5694363"/>
          <p14:tracePt t="72456" x="8061325" y="5681663"/>
          <p14:tracePt t="72489" x="8074025" y="5668963"/>
          <p14:tracePt t="72492" x="8074025" y="5656263"/>
          <p14:tracePt t="72506" x="8086725" y="5643563"/>
          <p14:tracePt t="72523" x="8099425" y="5630863"/>
          <p14:tracePt t="72539" x="8099425" y="5619750"/>
          <p14:tracePt t="72556" x="8099425" y="5594350"/>
          <p14:tracePt t="72558" x="8110538" y="5568950"/>
          <p14:tracePt t="72573" x="8123238" y="5543550"/>
          <p14:tracePt t="72590" x="8123238" y="5518150"/>
          <p14:tracePt t="72606" x="8123238" y="5507038"/>
          <p14:tracePt t="72609" x="8135938" y="5494338"/>
          <p14:tracePt t="72623" x="8135938" y="5481638"/>
          <p14:tracePt t="72656" x="8148638" y="5468938"/>
          <p14:tracePt t="72673" x="8148638" y="5456238"/>
          <p14:tracePt t="72690" x="8148638" y="5443538"/>
          <p14:tracePt t="72712" x="8148638" y="5430838"/>
          <p14:tracePt t="72724" x="8135938" y="5407025"/>
          <p14:tracePt t="72740" x="8135938" y="5381625"/>
          <p14:tracePt t="72756" x="8110538" y="5356225"/>
          <p14:tracePt t="72773" x="8099425" y="5330825"/>
          <p14:tracePt t="72790" x="8086725" y="5294313"/>
          <p14:tracePt t="72791" x="8061325" y="5256213"/>
          <p14:tracePt t="72806" x="8061325" y="5230813"/>
          <p14:tracePt t="72823" x="8048625" y="5218113"/>
          <p14:tracePt t="72840" x="8035925" y="5194300"/>
          <p14:tracePt t="72841" x="8035925" y="5181600"/>
          <p14:tracePt t="72856" x="8010525" y="5156200"/>
          <p14:tracePt t="72873" x="7986713" y="5130800"/>
          <p14:tracePt t="72890" x="7935913" y="5105400"/>
          <p14:tracePt t="72893" x="7897813" y="5068888"/>
          <p14:tracePt t="72907" x="7848600" y="5030788"/>
          <p14:tracePt t="72923" x="7810500" y="5018088"/>
          <p14:tracePt t="72940" x="7773988" y="4992688"/>
          <p14:tracePt t="72961" x="7673975" y="4956175"/>
          <p14:tracePt t="72973" x="7623175" y="4930775"/>
          <p14:tracePt t="72990" x="7561263" y="4892675"/>
          <p14:tracePt t="73007" x="7497763" y="4868863"/>
          <p14:tracePt t="73009" x="7410450" y="4830763"/>
          <p14:tracePt t="73023" x="7323138" y="4792663"/>
          <p14:tracePt t="73040" x="7235825" y="4768850"/>
          <p14:tracePt t="73057" x="7146925" y="4743450"/>
          <p14:tracePt t="73073" x="7046913" y="4705350"/>
          <p14:tracePt t="73077" x="6934200" y="4679950"/>
          <p14:tracePt t="73090" x="6821488" y="4656138"/>
          <p14:tracePt t="73107" x="6696075" y="4630738"/>
          <p14:tracePt t="73124" x="6559550" y="4592638"/>
          <p14:tracePt t="73126" x="6446838" y="4567238"/>
          <p14:tracePt t="73140" x="6321425" y="4543425"/>
          <p14:tracePt t="73157" x="6208713" y="4530725"/>
          <p14:tracePt t="73174" x="6083300" y="4505325"/>
          <p14:tracePt t="73177" x="5932488" y="4479925"/>
          <p14:tracePt t="73190" x="5795963" y="4454525"/>
          <p14:tracePt t="73207" x="5683250" y="4443413"/>
          <p14:tracePt t="73224" x="5557838" y="4418013"/>
          <p14:tracePt t="73241" x="5445125" y="4405313"/>
          <p14:tracePt t="73243" x="5319713" y="4392613"/>
          <p14:tracePt t="73257" x="5170488" y="4379913"/>
          <p14:tracePt t="73274" x="5032375" y="4379913"/>
          <p14:tracePt t="73291" x="4906963" y="4367213"/>
          <p14:tracePt t="73293" x="4794250" y="4367213"/>
          <p14:tracePt t="73307" x="4656138" y="4367213"/>
          <p14:tracePt t="73324" x="4530725" y="4367213"/>
          <p14:tracePt t="73341" x="4381500" y="4367213"/>
          <p14:tracePt t="73357" x="4243388" y="4367213"/>
          <p14:tracePt t="73374" x="4105275" y="4367213"/>
          <p14:tracePt t="73374" x="3979863" y="4367213"/>
          <p14:tracePt t="73391" x="3856038" y="4367213"/>
          <p14:tracePt t="73407" x="3705225" y="4379913"/>
          <p14:tracePt t="73410" x="3567113" y="4392613"/>
          <p14:tracePt t="73424" x="3417888" y="4418013"/>
          <p14:tracePt t="73441" x="3305175" y="4430713"/>
          <p14:tracePt t="73457" x="3179763" y="4454525"/>
          <p14:tracePt t="73474" x="3067050" y="4479925"/>
          <p14:tracePt t="73476" x="2941638" y="4505325"/>
          <p14:tracePt t="73491" x="2828925" y="4554538"/>
          <p14:tracePt t="73507" x="2703513" y="4618038"/>
          <p14:tracePt t="73524" x="2616200" y="4667250"/>
          <p14:tracePt t="73527" x="2516188" y="4705350"/>
          <p14:tracePt t="73541" x="2428875" y="4756150"/>
          <p14:tracePt t="73557" x="2365375" y="4805363"/>
          <p14:tracePt t="73574" x="2290763" y="4868863"/>
          <p14:tracePt t="73577" x="2228850" y="4930775"/>
          <p14:tracePt t="73591" x="2178050" y="4992688"/>
          <p14:tracePt t="73608" x="2152650" y="5043488"/>
          <p14:tracePt t="73624" x="2127250" y="5118100"/>
          <p14:tracePt t="73641" x="2103438" y="5218113"/>
          <p14:tracePt t="73643" x="2090738" y="5330825"/>
          <p14:tracePt t="73658" x="2078038" y="5407025"/>
          <p14:tracePt t="73674" x="2065338" y="5494338"/>
          <p14:tracePt t="73691" x="2065338" y="5581650"/>
          <p14:tracePt t="73693" x="2065338" y="5668963"/>
          <p14:tracePt t="73708" x="2078038" y="5756275"/>
          <p14:tracePt t="73724" x="2103438" y="5843588"/>
          <p14:tracePt t="73741" x="2152650" y="5932488"/>
          <p14:tracePt t="73758" x="2203450" y="6007100"/>
          <p14:tracePt t="73760" x="2265363" y="6081713"/>
          <p14:tracePt t="73775" x="2339975" y="6145213"/>
          <p14:tracePt t="73791" x="2428875" y="6219825"/>
          <p14:tracePt t="73808" x="2554288" y="6281738"/>
          <p14:tracePt t="73810" x="2667000" y="6345238"/>
          <p14:tracePt t="73825" x="2803525" y="6407150"/>
          <p14:tracePt t="73841" x="2941638" y="6457950"/>
          <p14:tracePt t="73858" x="3079750" y="6494463"/>
          <p14:tracePt t="73875" x="3241675" y="6545263"/>
          <p14:tracePt t="73877" x="3441700" y="6583363"/>
          <p14:tracePt t="73891" x="3630613" y="6619875"/>
          <p14:tracePt t="73908" x="3792538" y="6645275"/>
          <p14:tracePt t="73925" x="3943350" y="6657975"/>
          <p14:tracePt t="73927" x="4092575" y="6657975"/>
          <p14:tracePt t="73945" x="4243388" y="6657975"/>
          <p14:tracePt t="73958" x="4430713" y="6657975"/>
          <p14:tracePt t="73975" x="4606925" y="6657975"/>
          <p14:tracePt t="73991" x="4781550" y="6657975"/>
          <p14:tracePt t="73992" x="4932363" y="6645275"/>
          <p14:tracePt t="74008" x="5081588" y="6619875"/>
          <p14:tracePt t="74025" x="5232400" y="6583363"/>
          <p14:tracePt t="74041" x="5445125" y="6545263"/>
          <p14:tracePt t="74042" x="5683250" y="6494463"/>
          <p14:tracePt t="74058" x="5857875" y="6432550"/>
          <p14:tracePt t="74075" x="6034088" y="6370638"/>
          <p14:tracePt t="74092" x="6183313" y="6319838"/>
          <p14:tracePt t="74094" x="6359525" y="6257925"/>
          <p14:tracePt t="74108" x="6608763" y="6169025"/>
          <p14:tracePt t="74125" x="6821488" y="6107113"/>
          <p14:tracePt t="74142" x="6972300" y="6069013"/>
          <p14:tracePt t="74158" x="7085013" y="6032500"/>
          <p14:tracePt t="74160" x="7210425" y="5981700"/>
          <p14:tracePt t="74175" x="7310438" y="5956300"/>
          <p14:tracePt t="74192" x="7435850" y="5932488"/>
          <p14:tracePt t="74209" x="7548563" y="5907088"/>
          <p14:tracePt t="74211" x="7661275" y="5894388"/>
          <p14:tracePt t="74225" x="7748588" y="5881688"/>
          <p14:tracePt t="74242" x="7835900" y="5856288"/>
          <p14:tracePt t="74258" x="7897813" y="5832475"/>
          <p14:tracePt t="74262" x="7986713" y="5807075"/>
          <p14:tracePt t="74275" x="8074025" y="5781675"/>
          <p14:tracePt t="74292" x="8161338" y="5756275"/>
          <p14:tracePt t="74309" x="8248650" y="5732463"/>
          <p14:tracePt t="74312" x="8324850" y="5707063"/>
          <p14:tracePt t="74325" x="8399463" y="5681663"/>
          <p14:tracePt t="74342" x="8448675" y="5656263"/>
          <p14:tracePt t="74359" x="8512175" y="5643563"/>
          <p14:tracePt t="74375" x="8574088" y="5607050"/>
          <p14:tracePt t="74379" x="8612188" y="5568950"/>
          <p14:tracePt t="74392" x="8661400" y="5543550"/>
          <p14:tracePt t="74409" x="8686800" y="5507038"/>
          <p14:tracePt t="74425" x="8699500" y="5481638"/>
          <p14:tracePt t="74442" x="8724900" y="5456238"/>
          <p14:tracePt t="74444" x="8737600" y="5430838"/>
          <p14:tracePt t="74459" x="8737600" y="5394325"/>
          <p14:tracePt t="74475" x="8750300" y="5343525"/>
          <p14:tracePt t="74492" x="8763000" y="5305425"/>
          <p14:tracePt t="74494" x="8763000" y="5268913"/>
          <p14:tracePt t="74509" x="8763000" y="5230813"/>
          <p14:tracePt t="74525" x="8763000" y="5181600"/>
          <p14:tracePt t="74542" x="8763000" y="5118100"/>
          <p14:tracePt t="74559" x="8750300" y="5043488"/>
          <p14:tracePt t="74561" x="8724900" y="4968875"/>
          <p14:tracePt t="74576" x="8699500" y="4918075"/>
          <p14:tracePt t="74592" x="8686800" y="4879975"/>
          <p14:tracePt t="74609" x="8650288" y="4830763"/>
          <p14:tracePt t="74611" x="8612188" y="4805363"/>
          <p14:tracePt t="74626" x="8548688" y="4768850"/>
          <p14:tracePt t="74642" x="8474075" y="4718050"/>
          <p14:tracePt t="74659" x="8399463" y="4692650"/>
          <p14:tracePt t="74661" x="8312150" y="4656138"/>
          <p14:tracePt t="74676" x="8223250" y="4630738"/>
          <p14:tracePt t="74692" x="8135938" y="4605338"/>
          <p14:tracePt t="74709" x="8035925" y="4592638"/>
          <p14:tracePt t="74726" x="7935913" y="4579938"/>
          <p14:tracePt t="74726" x="7823200" y="4567238"/>
          <p14:tracePt t="74742" x="7723188" y="4567238"/>
          <p14:tracePt t="74759" x="7623175" y="4554538"/>
          <p14:tracePt t="74776" x="7510463" y="4543425"/>
          <p14:tracePt t="74778" x="7372350" y="4530725"/>
          <p14:tracePt t="74793" x="7259638" y="4505325"/>
          <p14:tracePt t="74809" x="7134225" y="4492625"/>
          <p14:tracePt t="74826" x="7010400" y="4492625"/>
          <p14:tracePt t="74829" x="6872288" y="4492625"/>
          <p14:tracePt t="74843" x="6734175" y="4492625"/>
          <p14:tracePt t="74859" x="6584950" y="4492625"/>
          <p14:tracePt t="74876" x="6434138" y="4492625"/>
          <p14:tracePt t="74893" x="6283325" y="4492625"/>
          <p14:tracePt t="74895" x="6108700" y="4518025"/>
          <p14:tracePt t="74909" x="5921375" y="4530725"/>
          <p14:tracePt t="74926" x="5795963" y="4530725"/>
          <p14:tracePt t="74943" x="5657850" y="4543425"/>
          <p14:tracePt t="74945" x="5519738" y="4554538"/>
          <p14:tracePt t="74959" x="5383213" y="4567238"/>
          <p14:tracePt t="74979" x="5232400" y="4579938"/>
          <p14:tracePt t="74993" x="5081588" y="4592638"/>
          <p14:tracePt t="75009" x="4968875" y="4605338"/>
          <p14:tracePt t="75012" x="4843463" y="4618038"/>
          <p14:tracePt t="75026" x="4732338" y="4630738"/>
          <p14:tracePt t="75043" x="4606925" y="4656138"/>
          <p14:tracePt t="75060" x="4456113" y="4692650"/>
          <p14:tracePt t="75062" x="4305300" y="4718050"/>
          <p14:tracePt t="75076" x="4192588" y="4743450"/>
          <p14:tracePt t="75093" x="4081463" y="4768850"/>
          <p14:tracePt t="75110" x="3979863" y="4792663"/>
          <p14:tracePt t="75126" x="3892550" y="4818063"/>
          <p14:tracePt t="75129" x="3805238" y="4856163"/>
          <p14:tracePt t="75143" x="3730625" y="4892675"/>
          <p14:tracePt t="75160" x="3667125" y="4918075"/>
          <p14:tracePt t="75177" x="3630613" y="4956175"/>
          <p14:tracePt t="75180" x="3605213" y="4981575"/>
          <p14:tracePt t="75193" x="3579813" y="5018088"/>
          <p14:tracePt t="75210" x="3554413" y="5081588"/>
          <p14:tracePt t="75226" x="3541713" y="5130800"/>
          <p14:tracePt t="75243" x="3530600" y="5181600"/>
          <p14:tracePt t="75245" x="3530600" y="5256213"/>
          <p14:tracePt t="75260" x="3530600" y="5305425"/>
          <p14:tracePt t="75277" x="3530600" y="5368925"/>
          <p14:tracePt t="75293" x="3530600" y="5456238"/>
          <p14:tracePt t="75295" x="3541713" y="5543550"/>
          <p14:tracePt t="75310" x="3554413" y="5619750"/>
          <p14:tracePt t="75327" x="3579813" y="5668963"/>
          <p14:tracePt t="75343" x="3617913" y="5732463"/>
          <p14:tracePt t="75346" x="3654425" y="5794375"/>
          <p14:tracePt t="75360" x="3705225" y="5868988"/>
          <p14:tracePt t="75377" x="3756025" y="5919788"/>
          <p14:tracePt t="75393" x="3805238" y="5969000"/>
          <p14:tracePt t="75397" x="3856038" y="6019800"/>
          <p14:tracePt t="75410" x="3905250" y="6056313"/>
          <p14:tracePt t="75427" x="3956050" y="6094413"/>
          <p14:tracePt t="75443" x="4017963" y="6132513"/>
          <p14:tracePt t="75460" x="4105275" y="6181725"/>
          <p14:tracePt t="75463" x="4205288" y="6232525"/>
          <p14:tracePt t="75477" x="4268788" y="6269038"/>
          <p14:tracePt t="75494" x="4368800" y="6307138"/>
          <p14:tracePt t="75510" x="4456113" y="6332538"/>
          <p14:tracePt t="75514" x="4543425" y="6370638"/>
          <p14:tracePt t="75527" x="4630738" y="6394450"/>
          <p14:tracePt t="75544" x="4719638" y="6419850"/>
          <p14:tracePt t="75560" x="4806950" y="6445250"/>
          <p14:tracePt t="75577" x="4894263" y="6457950"/>
          <p14:tracePt t="75579" x="4981575" y="6470650"/>
          <p14:tracePt t="75594" x="5057775" y="6470650"/>
          <p14:tracePt t="75610" x="5157788" y="6483350"/>
          <p14:tracePt t="75627" x="5257800" y="6483350"/>
          <p14:tracePt t="75630" x="5345113" y="6483350"/>
          <p14:tracePt t="75644" x="5445125" y="6483350"/>
          <p14:tracePt t="75660" x="5545138" y="6483350"/>
          <p14:tracePt t="75677" x="5670550" y="6457950"/>
          <p14:tracePt t="75694" x="5821363" y="6419850"/>
          <p14:tracePt t="75696" x="5995988" y="6381750"/>
          <p14:tracePt t="75710" x="6146800" y="6332538"/>
          <p14:tracePt t="75727" x="6308725" y="6294438"/>
          <p14:tracePt t="75744" x="6483350" y="6232525"/>
          <p14:tracePt t="75747" x="6672263" y="6157913"/>
          <p14:tracePt t="75760" x="6921500" y="6069013"/>
          <p14:tracePt t="75777" x="7134225" y="5981700"/>
          <p14:tracePt t="75794" x="7323138" y="5894388"/>
          <p14:tracePt t="75797" x="7459663" y="5819775"/>
          <p14:tracePt t="75811" x="7585075" y="5756275"/>
          <p14:tracePt t="75827" x="7697788" y="5681663"/>
          <p14:tracePt t="75844" x="7785100" y="5619750"/>
          <p14:tracePt t="75861" x="7874000" y="5556250"/>
          <p14:tracePt t="75863" x="7961313" y="5494338"/>
          <p14:tracePt t="75877" x="8023225" y="5430838"/>
          <p14:tracePt t="75894" x="8061325" y="5368925"/>
          <p14:tracePt t="75911" x="8110538" y="5305425"/>
          <p14:tracePt t="75913" x="8135938" y="5256213"/>
          <p14:tracePt t="75927" x="8174038" y="5181600"/>
          <p14:tracePt t="75948" x="8199438" y="5118100"/>
          <p14:tracePt t="75961" x="8212138" y="5081588"/>
          <p14:tracePt t="75977" x="8212138" y="5043488"/>
          <p14:tracePt t="75979" x="8212138" y="5005388"/>
          <p14:tracePt t="75994" x="8212138" y="4968875"/>
          <p14:tracePt t="76011" x="8212138" y="4918075"/>
          <p14:tracePt t="76028" x="8199438" y="4879975"/>
          <p14:tracePt t="76030" x="8186738" y="4856163"/>
          <p14:tracePt t="76044" x="8174038" y="4830763"/>
          <p14:tracePt t="76061" x="8161338" y="4805363"/>
          <p14:tracePt t="76078" x="8135938" y="4792663"/>
          <p14:tracePt t="76080" x="8099425" y="4756150"/>
          <p14:tracePt t="76094" x="8048625" y="4743450"/>
          <p14:tracePt t="76111" x="8010525" y="4718050"/>
          <p14:tracePt t="76128" x="7948613" y="4692650"/>
          <p14:tracePt t="76144" x="7897813" y="4679950"/>
          <p14:tracePt t="76147" x="7848600" y="4667250"/>
          <p14:tracePt t="76161" x="7773988" y="4643438"/>
          <p14:tracePt t="76178" x="7697788" y="4630738"/>
          <p14:tracePt t="76194" x="7648575" y="4618038"/>
          <p14:tracePt t="76198" x="7597775" y="4605338"/>
          <p14:tracePt t="76211" x="7535863" y="4592638"/>
          <p14:tracePt t="76228" x="7497763" y="4592638"/>
          <p14:tracePt t="76244" x="7448550" y="4592638"/>
          <p14:tracePt t="76261" x="7410450" y="4592638"/>
          <p14:tracePt t="76278" x="7372350" y="4592638"/>
          <p14:tracePt t="76279" x="7348538" y="4592638"/>
          <p14:tracePt t="76295" x="7310438" y="4605338"/>
          <p14:tracePt t="76311" x="7272338" y="4618038"/>
          <p14:tracePt t="76312" x="7210425" y="4656138"/>
          <p14:tracePt t="76328" x="7146925" y="4718050"/>
          <p14:tracePt t="76345" x="7097713" y="4779963"/>
          <p14:tracePt t="76361" x="7046913" y="4843463"/>
          <p14:tracePt t="76365" x="7021513" y="4892675"/>
          <p14:tracePt t="76378" x="6997700" y="4930775"/>
          <p14:tracePt t="76395" x="6972300" y="4992688"/>
          <p14:tracePt t="76411" x="6959600" y="5030788"/>
          <p14:tracePt t="76428" x="6959600" y="5068888"/>
          <p14:tracePt t="76430" x="6946900" y="5105400"/>
          <p14:tracePt t="76445" x="6946900" y="5143500"/>
          <p14:tracePt t="76461" x="6946900" y="5194300"/>
          <p14:tracePt t="76478" x="6972300" y="5268913"/>
          <p14:tracePt t="76480" x="6997700" y="5343525"/>
          <p14:tracePt t="76495" x="7034213" y="5407025"/>
          <p14:tracePt t="76512" x="7085013" y="5468938"/>
          <p14:tracePt t="76528" x="7146925" y="5518150"/>
          <p14:tracePt t="76545" x="7210425" y="5568950"/>
          <p14:tracePt t="76547" x="7272338" y="5619750"/>
          <p14:tracePt t="76562" x="7323138" y="5668963"/>
          <p14:tracePt t="76578" x="7385050" y="5707063"/>
          <p14:tracePt t="76595" x="7423150" y="5719763"/>
          <p14:tracePt t="76599" x="7472363" y="5732463"/>
          <p14:tracePt t="76612" x="7497763" y="5743575"/>
          <p14:tracePt t="76628" x="7523163" y="5756275"/>
          <p14:tracePt t="76645" x="7561263" y="5756275"/>
          <p14:tracePt t="76648" x="7597775" y="5768975"/>
          <p14:tracePt t="76662" x="7623175" y="5768975"/>
          <p14:tracePt t="76678" x="7648575" y="5781675"/>
          <p14:tracePt t="76712" x="7661275" y="5781675"/>
          <p14:tracePt t="76776" x="7635875" y="5781675"/>
          <p14:tracePt t="76788" x="7610475" y="5781675"/>
          <p14:tracePt t="76802" x="7561263" y="5768975"/>
          <p14:tracePt t="76815" x="7497763" y="5756275"/>
          <p14:tracePt t="76827" x="7448550" y="5756275"/>
          <p14:tracePt t="76840" x="7359650" y="5743575"/>
          <p14:tracePt t="76853" x="7259638" y="5732463"/>
          <p14:tracePt t="76867" x="7134225" y="5719763"/>
          <p14:tracePt t="76880" x="6946900" y="5681663"/>
          <p14:tracePt t="76895" x="6784975" y="5656263"/>
          <p14:tracePt t="76912" x="6572250" y="5607050"/>
          <p14:tracePt t="76929" x="6308725" y="5556250"/>
          <p14:tracePt t="76932" x="5995988" y="5481638"/>
          <p14:tracePt t="76949" x="5557838" y="5368925"/>
          <p14:tracePt t="76962" x="5081588" y="5230813"/>
          <p14:tracePt t="76979" x="4706938" y="5105400"/>
          <p14:tracePt t="76996" x="4330700" y="4956175"/>
          <p14:tracePt t="76998" x="3943350" y="4805363"/>
          <p14:tracePt t="77012" x="3579813" y="4618038"/>
          <p14:tracePt t="77029" x="3103563" y="4341813"/>
          <p14:tracePt t="77046" x="2741613" y="4092575"/>
          <p14:tracePt t="77048" x="2390775" y="3867150"/>
          <p14:tracePt t="77062" x="2090738" y="3629025"/>
          <p14:tracePt t="77079" x="1765300" y="3378200"/>
          <p14:tracePt t="77096" x="1389063" y="3090863"/>
          <p14:tracePt t="77099" x="1101725" y="2865438"/>
          <p14:tracePt t="77112" x="863600" y="2678113"/>
          <p14:tracePt t="77129" x="650875" y="2527300"/>
          <p14:tracePt t="77146" x="476250" y="2390775"/>
          <p14:tracePt t="77162" x="225425" y="2201863"/>
          <p14:tracePt t="77165" x="50800" y="20780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228074"/>
            <a:ext cx="7053542" cy="876826"/>
          </a:xfrm>
        </p:spPr>
        <p:txBody>
          <a:bodyPr/>
          <a:lstStyle/>
          <a:p>
            <a:pPr algn="ctr"/>
            <a:r>
              <a:rPr lang="en-US" b="1" dirty="0"/>
              <a:t>Spelling Rules.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688" y="1248022"/>
            <a:ext cx="8060634" cy="984224"/>
          </a:xfrm>
        </p:spPr>
        <p:txBody>
          <a:bodyPr>
            <a:noAutofit/>
          </a:bodyPr>
          <a:lstStyle/>
          <a:p>
            <a:r>
              <a:rPr lang="en-US" sz="3200" b="1" dirty="0"/>
              <a:t>If a verb ends in a vowel + a consonant, the </a:t>
            </a:r>
            <a:r>
              <a:rPr lang="en-US" sz="3200" b="1" i="1" dirty="0"/>
              <a:t>consonant</a:t>
            </a:r>
            <a:r>
              <a:rPr lang="en-US" sz="3200" b="1" dirty="0"/>
              <a:t> is usually </a:t>
            </a:r>
            <a:r>
              <a:rPr lang="en-US" sz="3200" b="1" i="1" dirty="0"/>
              <a:t>doubled</a:t>
            </a:r>
            <a:r>
              <a:rPr lang="en-US" sz="3200" b="1" dirty="0"/>
              <a:t> before you add </a:t>
            </a:r>
            <a:r>
              <a:rPr lang="en-US" sz="3200" b="1" i="1" dirty="0"/>
              <a:t>– </a:t>
            </a:r>
            <a:r>
              <a:rPr lang="en-US" sz="3200" b="1" i="1" dirty="0" err="1"/>
              <a:t>ing</a:t>
            </a:r>
            <a:r>
              <a:rPr lang="en-US" sz="3200" b="1" dirty="0"/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B8377EC-81F3-4743-8381-D29FC9EFA747}"/>
              </a:ext>
            </a:extLst>
          </p:cNvPr>
          <p:cNvSpPr txBox="1"/>
          <p:nvPr/>
        </p:nvSpPr>
        <p:spPr>
          <a:xfrm>
            <a:off x="175928" y="3037271"/>
            <a:ext cx="924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/>
              <a:t>sw</a:t>
            </a:r>
            <a:r>
              <a:rPr lang="fr-FR" sz="3200" b="1" dirty="0" err="1">
                <a:solidFill>
                  <a:srgbClr val="00B0F0"/>
                </a:solidFill>
              </a:rPr>
              <a:t>i</a:t>
            </a:r>
            <a:r>
              <a:rPr lang="fr-FR" sz="3200" b="1" dirty="0" err="1">
                <a:solidFill>
                  <a:srgbClr val="00B050"/>
                </a:solidFill>
              </a:rPr>
              <a:t>m</a:t>
            </a:r>
            <a:endParaRPr lang="fr-FR" sz="3200" b="1" dirty="0">
              <a:solidFill>
                <a:srgbClr val="00B050"/>
              </a:solidFill>
            </a:endParaRP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xmlns="" id="{04E3B8F4-31E6-4956-8385-0124C885F221}"/>
              </a:ext>
            </a:extLst>
          </p:cNvPr>
          <p:cNvSpPr/>
          <p:nvPr/>
        </p:nvSpPr>
        <p:spPr>
          <a:xfrm>
            <a:off x="1325630" y="3241007"/>
            <a:ext cx="665921" cy="319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8AE3A05C-E606-413A-A198-C9719D0ABD1A}"/>
              </a:ext>
            </a:extLst>
          </p:cNvPr>
          <p:cNvSpPr txBox="1"/>
          <p:nvPr/>
        </p:nvSpPr>
        <p:spPr>
          <a:xfrm>
            <a:off x="2216914" y="3020865"/>
            <a:ext cx="1659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/>
              <a:t>sw</a:t>
            </a:r>
            <a:r>
              <a:rPr lang="fr-FR" sz="3200" b="1" dirty="0" err="1">
                <a:solidFill>
                  <a:srgbClr val="00B0F0"/>
                </a:solidFill>
              </a:rPr>
              <a:t>i</a:t>
            </a:r>
            <a:r>
              <a:rPr lang="fr-FR" sz="3200" b="1" dirty="0" err="1">
                <a:solidFill>
                  <a:srgbClr val="00B050"/>
                </a:solidFill>
              </a:rPr>
              <a:t>mm</a:t>
            </a:r>
            <a:r>
              <a:rPr lang="fr-FR" sz="3200" b="1" dirty="0" err="1"/>
              <a:t>ing</a:t>
            </a:r>
            <a:endParaRPr lang="fr-FR" sz="32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79913E-E118-4E07-AAF4-687207163040}"/>
              </a:ext>
            </a:extLst>
          </p:cNvPr>
          <p:cNvSpPr txBox="1"/>
          <p:nvPr/>
        </p:nvSpPr>
        <p:spPr>
          <a:xfrm>
            <a:off x="332509" y="2367092"/>
            <a:ext cx="742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r</a:t>
            </a:r>
            <a:r>
              <a:rPr lang="fr-FR" sz="3200" b="1" dirty="0">
                <a:solidFill>
                  <a:srgbClr val="00B0F0"/>
                </a:solidFill>
              </a:rPr>
              <a:t>u</a:t>
            </a:r>
            <a:r>
              <a:rPr lang="fr-FR" sz="3200" b="1" dirty="0">
                <a:solidFill>
                  <a:srgbClr val="00B050"/>
                </a:solidFill>
              </a:rPr>
              <a:t>n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xmlns="" id="{ED3AE5E9-4F17-4911-883B-0E9ED129C980}"/>
              </a:ext>
            </a:extLst>
          </p:cNvPr>
          <p:cNvSpPr/>
          <p:nvPr/>
        </p:nvSpPr>
        <p:spPr>
          <a:xfrm>
            <a:off x="1325630" y="2545085"/>
            <a:ext cx="665921" cy="319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65B4FAA-8222-4D67-95A5-982B6835726C}"/>
              </a:ext>
            </a:extLst>
          </p:cNvPr>
          <p:cNvSpPr txBox="1"/>
          <p:nvPr/>
        </p:nvSpPr>
        <p:spPr>
          <a:xfrm>
            <a:off x="2351519" y="2384970"/>
            <a:ext cx="1282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r</a:t>
            </a:r>
            <a:r>
              <a:rPr lang="fr-FR" sz="3200" b="1" dirty="0">
                <a:solidFill>
                  <a:srgbClr val="00B0F0"/>
                </a:solidFill>
              </a:rPr>
              <a:t>u</a:t>
            </a:r>
            <a:r>
              <a:rPr lang="fr-FR" sz="3200" b="1" dirty="0">
                <a:solidFill>
                  <a:srgbClr val="00B050"/>
                </a:solidFill>
              </a:rPr>
              <a:t>nn</a:t>
            </a:r>
            <a:r>
              <a:rPr lang="fr-FR" sz="3200" b="1" dirty="0"/>
              <a:t>ing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B77ECB6-592B-4406-9CCA-D762A2623CF8}"/>
              </a:ext>
            </a:extLst>
          </p:cNvPr>
          <p:cNvSpPr txBox="1"/>
          <p:nvPr/>
        </p:nvSpPr>
        <p:spPr>
          <a:xfrm>
            <a:off x="175928" y="3673021"/>
            <a:ext cx="8060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  <a:ea typeface="+mj-ea"/>
                <a:cs typeface="+mj-cs"/>
              </a:rPr>
              <a:t>But</a:t>
            </a:r>
            <a:r>
              <a:rPr lang="en-US" sz="2800" b="1" dirty="0"/>
              <a:t> </a:t>
            </a:r>
            <a:r>
              <a:rPr lang="en-US" sz="2800" b="1" dirty="0">
                <a:latin typeface="+mj-lt"/>
                <a:ea typeface="+mj-ea"/>
                <a:cs typeface="+mj-cs"/>
              </a:rPr>
              <a:t>be careful with verbs with </a:t>
            </a:r>
            <a:r>
              <a:rPr lang="en-US" sz="2800" b="1" u="sng" dirty="0">
                <a:latin typeface="+mj-lt"/>
                <a:ea typeface="+mj-ea"/>
                <a:cs typeface="+mj-cs"/>
              </a:rPr>
              <a:t>more than one syllable </a:t>
            </a:r>
            <a:r>
              <a:rPr lang="en-US" sz="2800" b="1" dirty="0">
                <a:latin typeface="+mj-lt"/>
                <a:ea typeface="+mj-ea"/>
                <a:cs typeface="+mj-cs"/>
              </a:rPr>
              <a:t>where the stress isn't on the last syllable. we don't double the consonant</a:t>
            </a:r>
            <a:r>
              <a:rPr lang="en-US" sz="2400" b="1" dirty="0"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DBD0736-4468-4289-AD96-6018A49CDAD3}"/>
              </a:ext>
            </a:extLst>
          </p:cNvPr>
          <p:cNvSpPr txBox="1"/>
          <p:nvPr/>
        </p:nvSpPr>
        <p:spPr>
          <a:xfrm>
            <a:off x="474167" y="5145280"/>
            <a:ext cx="827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00B050"/>
                </a:solidFill>
              </a:rPr>
              <a:t>vis</a:t>
            </a:r>
            <a:r>
              <a:rPr lang="fr-FR" sz="3200" b="1" dirty="0" err="1"/>
              <a:t>it</a:t>
            </a:r>
            <a:endParaRPr lang="fr-FR" sz="3200" b="1" dirty="0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xmlns="" id="{D6E89C1C-BA89-401C-8C15-91A00927E371}"/>
              </a:ext>
            </a:extLst>
          </p:cNvPr>
          <p:cNvSpPr/>
          <p:nvPr/>
        </p:nvSpPr>
        <p:spPr>
          <a:xfrm>
            <a:off x="1302052" y="5355164"/>
            <a:ext cx="665921" cy="319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676A00A8-25D3-4938-AB59-ADF7029A8677}"/>
              </a:ext>
            </a:extLst>
          </p:cNvPr>
          <p:cNvSpPr txBox="1"/>
          <p:nvPr/>
        </p:nvSpPr>
        <p:spPr>
          <a:xfrm>
            <a:off x="2338267" y="5222643"/>
            <a:ext cx="129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/>
              <a:t>visiting</a:t>
            </a:r>
            <a:endParaRPr lang="fr-FR" sz="32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3854E9B5-D8B4-46F9-9AA9-D9F189A2178B}"/>
              </a:ext>
            </a:extLst>
          </p:cNvPr>
          <p:cNvSpPr txBox="1"/>
          <p:nvPr/>
        </p:nvSpPr>
        <p:spPr>
          <a:xfrm>
            <a:off x="485291" y="5887780"/>
            <a:ext cx="113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B050"/>
                </a:solidFill>
              </a:rPr>
              <a:t>o</a:t>
            </a:r>
            <a:r>
              <a:rPr lang="fr-FR" sz="3200" b="1" dirty="0"/>
              <a:t>pen</a:t>
            </a: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xmlns="" id="{FE29C087-0E6E-4854-8A98-B81788735D7D}"/>
              </a:ext>
            </a:extLst>
          </p:cNvPr>
          <p:cNvSpPr/>
          <p:nvPr/>
        </p:nvSpPr>
        <p:spPr>
          <a:xfrm>
            <a:off x="1589399" y="6063767"/>
            <a:ext cx="665921" cy="319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87B94D20-AF23-4698-9BA4-96A36601B741}"/>
              </a:ext>
            </a:extLst>
          </p:cNvPr>
          <p:cNvSpPr txBox="1"/>
          <p:nvPr/>
        </p:nvSpPr>
        <p:spPr>
          <a:xfrm>
            <a:off x="2734917" y="5914466"/>
            <a:ext cx="15388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/>
              <a:t>opening</a:t>
            </a:r>
            <a:endParaRPr lang="fr-FR" sz="3200" b="1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xmlns="" id="{C8DC2486-0639-4224-A655-0E1FD4ED1F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30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0810"/>
    </mc:Choice>
    <mc:Fallback xmlns="">
      <p:transition advTm="140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/>
      <p:bldP spid="3" grpId="0" build="p"/>
      <p:bldP spid="5" grpId="0"/>
      <p:bldP spid="6" grpId="0" animBg="1"/>
      <p:bldP spid="7" grpId="0"/>
      <p:bldP spid="8" grpId="0"/>
      <p:bldP spid="9" grpId="0" animBg="1"/>
      <p:bldP spid="10" grpId="0"/>
      <p:bldP spid="11" grpId="0"/>
      <p:bldP spid="13" grpId="0"/>
      <p:bldP spid="14" grpId="0" animBg="1"/>
      <p:bldP spid="15" grpId="0"/>
      <p:bldP spid="16" grpId="0"/>
      <p:bldP spid="17" grpId="0" animBg="1"/>
      <p:bldP spid="18" grpId="0"/>
    </p:bldLst>
  </p:timing>
  <p:extLst>
    <p:ext uri="{3A86A75C-4F4B-4683-9AE1-C65F6400EC91}">
      <p14:laserTraceLst xmlns:p14="http://schemas.microsoft.com/office/powerpoint/2010/main">
        <p14:tracePtLst>
          <p14:tracePt t="284" x="5057775" y="1439863"/>
          <p14:tracePt t="318" x="5145088" y="1363663"/>
          <p14:tracePt t="321" x="5194300" y="1350963"/>
          <p14:tracePt t="334" x="5257800" y="1327150"/>
          <p14:tracePt t="348" x="5294313" y="1314450"/>
          <p14:tracePt t="365" x="5319713" y="1301750"/>
          <p14:tracePt t="382" x="5332413" y="1301750"/>
          <p14:tracePt t="399" x="5345113" y="1301750"/>
          <p14:tracePt t="489" x="5332413" y="1314450"/>
          <p14:tracePt t="503" x="5281613" y="1314450"/>
          <p14:tracePt t="515" x="5194300" y="1327150"/>
          <p14:tracePt t="527" x="5094288" y="1327150"/>
          <p14:tracePt t="541" x="4981575" y="1339850"/>
          <p14:tracePt t="554" x="4868863" y="1339850"/>
          <p14:tracePt t="566" x="4743450" y="1350963"/>
          <p14:tracePt t="582" x="4630738" y="1350963"/>
          <p14:tracePt t="599" x="4518025" y="1350963"/>
          <p14:tracePt t="615" x="4394200" y="1350963"/>
          <p14:tracePt t="632" x="4294188" y="1350963"/>
          <p14:tracePt t="633" x="4205288" y="1350963"/>
          <p14:tracePt t="649" x="4117975" y="1339850"/>
          <p14:tracePt t="666" x="4056063" y="1339850"/>
          <p14:tracePt t="682" x="3992563" y="1314450"/>
          <p14:tracePt t="683" x="3956050" y="1289050"/>
          <p14:tracePt t="699" x="3930650" y="1276350"/>
          <p14:tracePt t="716" x="3905250" y="1276350"/>
          <p14:tracePt t="732" x="3879850" y="1276350"/>
          <p14:tracePt t="734" x="3879850" y="1263650"/>
          <p14:tracePt t="749" x="3867150" y="1263650"/>
          <p14:tracePt t="773" x="3867150" y="1250950"/>
          <p14:tracePt t="876" x="3879850" y="1250950"/>
          <p14:tracePt t="889" x="3892550" y="1250950"/>
          <p14:tracePt t="915" x="3905250" y="1250950"/>
          <p14:tracePt t="928" x="3930650" y="1238250"/>
          <p14:tracePt t="940" x="3956050" y="1238250"/>
          <p14:tracePt t="954" x="3992563" y="1227138"/>
          <p14:tracePt t="967" x="4030663" y="1227138"/>
          <p14:tracePt t="983" x="4081463" y="1227138"/>
          <p14:tracePt t="999" x="4130675" y="1227138"/>
          <p14:tracePt t="1016" x="4181475" y="1214438"/>
          <p14:tracePt t="1018" x="4243388" y="1201738"/>
          <p14:tracePt t="1033" x="4294188" y="1189038"/>
          <p14:tracePt t="1049" x="4343400" y="1176338"/>
          <p14:tracePt t="1066" x="4406900" y="1150938"/>
          <p14:tracePt t="1083" x="4443413" y="1138238"/>
          <p14:tracePt t="1085" x="4494213" y="1114425"/>
          <p14:tracePt t="1099" x="4518025" y="1101725"/>
          <p14:tracePt t="1116" x="4530725" y="1101725"/>
          <p14:tracePt t="1133" x="4543425" y="1089025"/>
          <p14:tracePt t="1136" x="4556125" y="1089025"/>
          <p14:tracePt t="1150" x="4568825" y="1076325"/>
          <p14:tracePt t="1186" x="4543425" y="1076325"/>
          <p14:tracePt t="1200" x="4494213" y="1063625"/>
          <p14:tracePt t="1478" x="4481513" y="1050925"/>
          <p14:tracePt t="1491" x="4443413" y="1050925"/>
          <p14:tracePt t="1504" x="4418013" y="1050925"/>
          <p14:tracePt t="1517" x="4368800" y="1050925"/>
          <p14:tracePt t="1530" x="4281488" y="1050925"/>
          <p14:tracePt t="1543" x="4181475" y="1050925"/>
          <p14:tracePt t="1555" x="4056063" y="1050925"/>
          <p14:tracePt t="1569" x="3956050" y="1050925"/>
          <p14:tracePt t="1583" x="3879850" y="1038225"/>
          <p14:tracePt t="1600" x="3817938" y="1025525"/>
          <p14:tracePt t="1617" x="3792538" y="1025525"/>
          <p14:tracePt t="1634" x="3779838" y="1025525"/>
          <p14:tracePt t="1634" x="3767138" y="1014413"/>
          <p14:tracePt t="1671" x="3756025" y="1001713"/>
          <p14:tracePt t="1696" x="3756025" y="989013"/>
          <p14:tracePt t="1734" x="3767138" y="989013"/>
          <p14:tracePt t="1747" x="3779838" y="989013"/>
          <p14:tracePt t="1760" x="3805238" y="989013"/>
          <p14:tracePt t="1773" x="3830638" y="989013"/>
          <p14:tracePt t="1787" x="3867150" y="989013"/>
          <p14:tracePt t="1800" x="3917950" y="989013"/>
          <p14:tracePt t="1817" x="3968750" y="989013"/>
          <p14:tracePt t="1834" x="4030663" y="1001713"/>
          <p14:tracePt t="1851" x="4081463" y="1001713"/>
          <p14:tracePt t="1851" x="4143375" y="1014413"/>
          <p14:tracePt t="1867" x="4192588" y="1025525"/>
          <p14:tracePt t="1884" x="4243388" y="1025525"/>
          <p14:tracePt t="1901" x="4294188" y="1038225"/>
          <p14:tracePt t="1904" x="4368800" y="1050925"/>
          <p14:tracePt t="1917" x="4456113" y="1063625"/>
          <p14:tracePt t="1934" x="4556125" y="1076325"/>
          <p14:tracePt t="1951" x="4656138" y="1089025"/>
          <p14:tracePt t="1954" x="4756150" y="1101725"/>
          <p14:tracePt t="1967" x="4856163" y="1114425"/>
          <p14:tracePt t="1984" x="4945063" y="1125538"/>
          <p14:tracePt t="2001" x="5019675" y="1138238"/>
          <p14:tracePt t="2017" x="5094288" y="1150938"/>
          <p14:tracePt t="2361" x="5094288" y="1163638"/>
          <p14:tracePt t="2386" x="5081588" y="1163638"/>
          <p14:tracePt t="2439" x="5094288" y="1163638"/>
          <p14:tracePt t="2451" x="5132388" y="1163638"/>
          <p14:tracePt t="2464" x="5181600" y="1163638"/>
          <p14:tracePt t="2477" x="5245100" y="1150938"/>
          <p14:tracePt t="2490" x="5307013" y="1150938"/>
          <p14:tracePt t="2502" x="5394325" y="1150938"/>
          <p14:tracePt t="2518" x="5483225" y="1150938"/>
          <p14:tracePt t="2535" x="5557838" y="1150938"/>
          <p14:tracePt t="2551" x="5645150" y="1150938"/>
          <p14:tracePt t="2555" x="5745163" y="1163638"/>
          <p14:tracePt t="2568" x="5857875" y="1176338"/>
          <p14:tracePt t="2585" x="5957888" y="1189038"/>
          <p14:tracePt t="2601" x="6057900" y="1201738"/>
          <p14:tracePt t="2618" x="6146800" y="1214438"/>
          <p14:tracePt t="2620" x="6208713" y="1227138"/>
          <p14:tracePt t="2635" x="6270625" y="1238250"/>
          <p14:tracePt t="2652" x="6308725" y="1238250"/>
          <p14:tracePt t="2668" x="6346825" y="1238250"/>
          <p14:tracePt t="2685" x="6396038" y="1238250"/>
          <p14:tracePt t="2862" x="6396038" y="1250950"/>
          <p14:tracePt t="2888" x="6396038" y="1263650"/>
          <p14:tracePt t="2901" x="6396038" y="1276350"/>
          <p14:tracePt t="2913" x="6370638" y="1276350"/>
          <p14:tracePt t="2926" x="6308725" y="1289050"/>
          <p14:tracePt t="2939" x="6246813" y="1301750"/>
          <p14:tracePt t="2952" x="6146800" y="1314450"/>
          <p14:tracePt t="2969" x="6045200" y="1314450"/>
          <p14:tracePt t="2985" x="5945188" y="1327150"/>
          <p14:tracePt t="3002" x="5832475" y="1327150"/>
          <p14:tracePt t="3003" x="5732463" y="1339850"/>
          <p14:tracePt t="3019" x="5632450" y="1339850"/>
          <p14:tracePt t="3036" x="5532438" y="1339850"/>
          <p14:tracePt t="3052" x="5432425" y="1339850"/>
          <p14:tracePt t="3056" x="5357813" y="1339850"/>
          <p14:tracePt t="3069" x="5270500" y="1339850"/>
          <p14:tracePt t="3086" x="5194300" y="1327150"/>
          <p14:tracePt t="3102" x="5145088" y="1314450"/>
          <p14:tracePt t="3106" x="5106988" y="1301750"/>
          <p14:tracePt t="3119" x="5068888" y="1301750"/>
          <p14:tracePt t="3136" x="5057775" y="1301750"/>
          <p14:tracePt t="3152" x="5045075" y="1289050"/>
          <p14:tracePt t="3169" x="5019675" y="1289050"/>
          <p14:tracePt t="3186" x="5006975" y="1276350"/>
          <p14:tracePt t="3223" x="4994275" y="1276350"/>
          <p14:tracePt t="3273" x="4981575" y="1276350"/>
          <p14:tracePt t="3286" x="4981575" y="1289050"/>
          <p14:tracePt t="3299" x="4956175" y="1301750"/>
          <p14:tracePt t="3311" x="4919663" y="1314450"/>
          <p14:tracePt t="3325" x="4881563" y="1339850"/>
          <p14:tracePt t="3338" x="4819650" y="1350963"/>
          <p14:tracePt t="3353" x="4756150" y="1363663"/>
          <p14:tracePt t="3369" x="4668838" y="1376363"/>
          <p14:tracePt t="3386" x="4581525" y="1389063"/>
          <p14:tracePt t="3403" x="4481513" y="1401763"/>
          <p14:tracePt t="3403" x="4356100" y="1414463"/>
          <p14:tracePt t="3419" x="4243388" y="1427163"/>
          <p14:tracePt t="3436" x="4130675" y="1427163"/>
          <p14:tracePt t="3453" x="3992563" y="1427163"/>
          <p14:tracePt t="3454" x="3856038" y="1427163"/>
          <p14:tracePt t="3469" x="3743325" y="1427163"/>
          <p14:tracePt t="3486" x="3617913" y="1414463"/>
          <p14:tracePt t="3503" x="3517900" y="1414463"/>
          <p14:tracePt t="3506" x="3417888" y="1401763"/>
          <p14:tracePt t="3519" x="3328988" y="1389063"/>
          <p14:tracePt t="3536" x="3267075" y="1376363"/>
          <p14:tracePt t="3553" x="3205163" y="1363663"/>
          <p14:tracePt t="3569" x="3179763" y="1350963"/>
          <p14:tracePt t="3571" x="3167063" y="1350963"/>
          <p14:tracePt t="3586" x="3154363" y="1350963"/>
          <p14:tracePt t="3900" x="3192463" y="1350963"/>
          <p14:tracePt t="3913" x="3279775" y="1376363"/>
          <p14:tracePt t="3925" x="3392488" y="1414463"/>
          <p14:tracePt t="3939" x="3554413" y="1463675"/>
          <p14:tracePt t="3952" x="3767138" y="1527175"/>
          <p14:tracePt t="3964" x="4081463" y="1627188"/>
          <p14:tracePt t="3977" x="4481513" y="1727200"/>
          <p14:tracePt t="3990" x="4956175" y="1865313"/>
          <p14:tracePt t="4003" x="5470525" y="2001838"/>
          <p14:tracePt t="4020" x="5970588" y="2139950"/>
          <p14:tracePt t="4037" x="6483350" y="2303463"/>
          <p14:tracePt t="4054" x="6972300" y="2465388"/>
          <p14:tracePt t="4054" x="7410450" y="2627313"/>
          <p14:tracePt t="4070" x="7761288" y="2752725"/>
          <p14:tracePt t="4087" x="7974013" y="2828925"/>
          <p14:tracePt t="4104" x="8110538" y="2865438"/>
          <p14:tracePt t="4373" x="8161338" y="2916238"/>
          <p14:tracePt t="4386" x="8248650" y="2978150"/>
          <p14:tracePt t="4399" x="8412163" y="3090863"/>
          <p14:tracePt t="4412" x="8674100" y="3241675"/>
          <p14:tracePt t="4424" x="9037638" y="3429000"/>
          <p14:tracePt t="4438" x="9463088" y="3629025"/>
          <p14:tracePt t="4454" x="9926638" y="3816350"/>
          <p14:tracePt t="4471" x="10364788" y="3967163"/>
          <p14:tracePt t="4487" x="10777538" y="4092575"/>
          <p14:tracePt t="4490" x="11153775" y="4230688"/>
          <p14:tracePt t="4504" x="11503025" y="4330700"/>
          <p14:tracePt t="4521" x="11741150" y="4392613"/>
          <p14:tracePt t="4538" x="11966575" y="4443413"/>
          <p14:tracePt t="4554" x="12166600" y="4492625"/>
          <p14:tracePt t="6105" x="11891963" y="3529013"/>
          <p14:tracePt t="6117" x="11679238" y="3516313"/>
          <p14:tracePt t="6130" x="11428413" y="3490913"/>
          <p14:tracePt t="6144" x="11177588" y="3479800"/>
          <p14:tracePt t="6157" x="10939463" y="3479800"/>
          <p14:tracePt t="6173" x="10652125" y="3467100"/>
          <p14:tracePt t="6190" x="10377488" y="3467100"/>
          <p14:tracePt t="6207" x="10113963" y="3467100"/>
          <p14:tracePt t="6223" x="9788525" y="3441700"/>
          <p14:tracePt t="6224" x="9488488" y="3441700"/>
          <p14:tracePt t="6240" x="9112250" y="3441700"/>
          <p14:tracePt t="6257" x="8699500" y="3441700"/>
          <p14:tracePt t="6259" x="8299450" y="3441700"/>
          <p14:tracePt t="6273" x="7886700" y="3441700"/>
          <p14:tracePt t="6290" x="7472363" y="3441700"/>
          <p14:tracePt t="6307" x="7072313" y="3441700"/>
          <p14:tracePt t="6323" x="6696075" y="3441700"/>
          <p14:tracePt t="6326" x="6383338" y="3454400"/>
          <p14:tracePt t="6340" x="6146800" y="3454400"/>
          <p14:tracePt t="6357" x="5921375" y="3467100"/>
          <p14:tracePt t="6373" x="5757863" y="3467100"/>
          <p14:tracePt t="6390" x="5645150" y="3479800"/>
          <p14:tracePt t="6391" x="5532438" y="3490913"/>
          <p14:tracePt t="6407" x="5483225" y="3503613"/>
          <p14:tracePt t="6708" x="5457825" y="3503613"/>
          <p14:tracePt t="6719" x="5407025" y="3503613"/>
          <p14:tracePt t="6731" x="5345113" y="3503613"/>
          <p14:tracePt t="6743" x="5232400" y="3503613"/>
          <p14:tracePt t="6757" x="5081588" y="3503613"/>
          <p14:tracePt t="6774" x="4919663" y="3490913"/>
          <p14:tracePt t="6791" x="4719638" y="3479800"/>
          <p14:tracePt t="6807" x="4494213" y="3454400"/>
          <p14:tracePt t="6808" x="4268788" y="3416300"/>
          <p14:tracePt t="6824" x="4005263" y="3367088"/>
          <p14:tracePt t="6841" x="3756025" y="3290888"/>
          <p14:tracePt t="6857" x="3517900" y="3203575"/>
          <p14:tracePt t="6860" x="3305175" y="3128963"/>
          <p14:tracePt t="6874" x="3116263" y="3054350"/>
          <p14:tracePt t="6891" x="2928938" y="2965450"/>
          <p14:tracePt t="6907" x="2741613" y="2878138"/>
          <p14:tracePt t="6924" x="2578100" y="2803525"/>
          <p14:tracePt t="6927" x="2441575" y="2740025"/>
          <p14:tracePt t="6941" x="2316163" y="2665413"/>
          <p14:tracePt t="6957" x="2216150" y="2616200"/>
          <p14:tracePt t="6974" x="2103438" y="2540000"/>
          <p14:tracePt t="6977" x="2014538" y="2490788"/>
          <p14:tracePt t="6991" x="1927225" y="2439988"/>
          <p14:tracePt t="7008" x="1865313" y="2390775"/>
          <p14:tracePt t="7024" x="1814513" y="2365375"/>
          <p14:tracePt t="7027" x="1778000" y="2327275"/>
          <p14:tracePt t="7041" x="1752600" y="2314575"/>
          <p14:tracePt t="7058" x="1727200" y="2290763"/>
          <p14:tracePt t="7074" x="1714500" y="2278063"/>
          <p14:tracePt t="7091" x="1701800" y="2265363"/>
          <p14:tracePt t="7093" x="1677988" y="2252663"/>
          <p14:tracePt t="7108" x="1665288" y="2252663"/>
          <p14:tracePt t="7124" x="1652588" y="2239963"/>
          <p14:tracePt t="7142" x="1639888" y="2227263"/>
          <p14:tracePt t="7158" x="1639888" y="2214563"/>
          <p14:tracePt t="7174" x="1627188" y="2214563"/>
          <p14:tracePt t="7191" x="1627188" y="2201863"/>
          <p14:tracePt t="7194" x="1614488" y="2201863"/>
          <p14:tracePt t="7208" x="1614488" y="2190750"/>
          <p14:tracePt t="7245" x="1614488" y="2178050"/>
          <p14:tracePt t="7272" x="1627188" y="2165350"/>
          <p14:tracePt t="7284" x="1652588" y="2139950"/>
          <p14:tracePt t="7296" x="1701800" y="2127250"/>
          <p14:tracePt t="7309" x="1752600" y="2101850"/>
          <p14:tracePt t="7325" x="1814513" y="2089150"/>
          <p14:tracePt t="7341" x="1865313" y="2078038"/>
          <p14:tracePt t="7358" x="1927225" y="2065338"/>
          <p14:tracePt t="7361" x="2003425" y="2052638"/>
          <p14:tracePt t="7375" x="2078038" y="2039938"/>
          <p14:tracePt t="7391" x="2139950" y="2027238"/>
          <p14:tracePt t="7408" x="2203450" y="2027238"/>
          <p14:tracePt t="7425" x="2252663" y="2014538"/>
          <p14:tracePt t="7427" x="2303463" y="2001838"/>
          <p14:tracePt t="7441" x="2339975" y="1989138"/>
          <p14:tracePt t="7458" x="2390775" y="1978025"/>
          <p14:tracePt t="7475" x="2428875" y="1978025"/>
          <p14:tracePt t="7477" x="2452688" y="1978025"/>
          <p14:tracePt t="7492" x="2478088" y="1978025"/>
          <p14:tracePt t="7508" x="2503488" y="1965325"/>
          <p14:tracePt t="7525" x="2516188" y="1965325"/>
          <p14:tracePt t="7542" x="2541588" y="1965325"/>
          <p14:tracePt t="7544" x="2541588" y="1952625"/>
          <p14:tracePt t="7558" x="2554288" y="1952625"/>
          <p14:tracePt t="7607" x="2565400" y="1952625"/>
          <p14:tracePt t="7825" x="2578100" y="1952625"/>
          <p14:tracePt t="7837" x="2590800" y="1952625"/>
          <p14:tracePt t="7850" x="2603500" y="1952625"/>
          <p14:tracePt t="7864" x="2616200" y="1952625"/>
          <p14:tracePt t="7876" x="2628900" y="1952625"/>
          <p14:tracePt t="7892" x="2654300" y="1952625"/>
          <p14:tracePt t="7909" x="2690813" y="1952625"/>
          <p14:tracePt t="7926" x="2728913" y="1952625"/>
          <p14:tracePt t="7929" x="2767013" y="1952625"/>
          <p14:tracePt t="7942" x="2803525" y="1952625"/>
          <p14:tracePt t="7959" x="2841625" y="1952625"/>
          <p14:tracePt t="7976" x="2867025" y="1952625"/>
          <p14:tracePt t="7992" x="2890838" y="1952625"/>
          <p14:tracePt t="7994" x="2916238" y="1952625"/>
          <p14:tracePt t="8009" x="2941638" y="1952625"/>
          <p14:tracePt t="8026" x="2979738" y="1952625"/>
          <p14:tracePt t="8042" x="3003550" y="1952625"/>
          <p14:tracePt t="8045" x="3041650" y="1952625"/>
          <p14:tracePt t="8059" x="3067050" y="1952625"/>
          <p14:tracePt t="8076" x="3103563" y="1952625"/>
          <p14:tracePt t="8092" x="3116263" y="1952625"/>
          <p14:tracePt t="8109" x="3128963" y="1952625"/>
          <p14:tracePt t="8126" x="3141663" y="1952625"/>
          <p14:tracePt t="8127" x="3154363" y="1952625"/>
          <p14:tracePt t="8142" x="3167063" y="1952625"/>
          <p14:tracePt t="8159" x="3179763" y="1952625"/>
          <p14:tracePt t="8176" x="3205163" y="1965325"/>
          <p14:tracePt t="8192" x="3228975" y="1965325"/>
          <p14:tracePt t="8209" x="3254375" y="1965325"/>
          <p14:tracePt t="8226" x="3279775" y="1965325"/>
          <p14:tracePt t="8227" x="3317875" y="1978025"/>
          <p14:tracePt t="8243" x="3354388" y="1989138"/>
          <p14:tracePt t="8259" x="3392488" y="2001838"/>
          <p14:tracePt t="8276" x="3441700" y="2001838"/>
          <p14:tracePt t="8277" x="3467100" y="2014538"/>
          <p14:tracePt t="8293" x="3492500" y="2027238"/>
          <p14:tracePt t="8309" x="3530600" y="2039938"/>
          <p14:tracePt t="8326" x="3554413" y="2039938"/>
          <p14:tracePt t="8560" x="3567113" y="2039938"/>
          <p14:tracePt t="8571" x="3579813" y="2039938"/>
          <p14:tracePt t="8583" x="3617913" y="2052638"/>
          <p14:tracePt t="8597" x="3667125" y="2052638"/>
          <p14:tracePt t="8610" x="3756025" y="2065338"/>
          <p14:tracePt t="8626" x="3856038" y="2065338"/>
          <p14:tracePt t="8643" x="3956050" y="2065338"/>
          <p14:tracePt t="8660" x="4056063" y="2065338"/>
          <p14:tracePt t="8661" x="4156075" y="2065338"/>
          <p14:tracePt t="8677" x="4256088" y="2065338"/>
          <p14:tracePt t="8693" x="4343400" y="2065338"/>
          <p14:tracePt t="8710" x="4430713" y="2052638"/>
          <p14:tracePt t="8727" x="4494213" y="2052638"/>
          <p14:tracePt t="8727" x="4568825" y="2039938"/>
          <p14:tracePt t="8743" x="4619625" y="2039938"/>
          <p14:tracePt t="8760" x="4668838" y="2027238"/>
          <p14:tracePt t="8777" x="4719638" y="2027238"/>
          <p14:tracePt t="8777" x="4781550" y="2014538"/>
          <p14:tracePt t="8793" x="4832350" y="2001838"/>
          <p14:tracePt t="8810" x="4906963" y="2001838"/>
          <p14:tracePt t="8827" x="4968875" y="1989138"/>
          <p14:tracePt t="8830" x="5057775" y="1978025"/>
          <p14:tracePt t="8843" x="5132388" y="1978025"/>
          <p14:tracePt t="8860" x="5219700" y="1965325"/>
          <p14:tracePt t="8877" x="5294313" y="1965325"/>
          <p14:tracePt t="8893" x="5370513" y="1952625"/>
          <p14:tracePt t="8897" x="5457825" y="1952625"/>
          <p14:tracePt t="8910" x="5519738" y="1939925"/>
          <p14:tracePt t="8927" x="5583238" y="1927225"/>
          <p14:tracePt t="8944" x="5619750" y="1914525"/>
          <p14:tracePt t="8947" x="5632450" y="1914525"/>
          <p14:tracePt t="8960" x="5645150" y="1914525"/>
          <p14:tracePt t="8997" x="5657850" y="1914525"/>
          <p14:tracePt t="9190" x="5670550" y="1914525"/>
          <p14:tracePt t="9268" x="5695950" y="1901825"/>
          <p14:tracePt t="9281" x="5708650" y="1901825"/>
          <p14:tracePt t="9293" x="5719763" y="1901825"/>
          <p14:tracePt t="9306" x="5732463" y="1901825"/>
          <p14:tracePt t="9319" x="5757863" y="1889125"/>
          <p14:tracePt t="9333" x="5770563" y="1889125"/>
          <p14:tracePt t="9345" x="5783263" y="1889125"/>
          <p14:tracePt t="9361" x="5808663" y="1889125"/>
          <p14:tracePt t="9378" x="5832475" y="1876425"/>
          <p14:tracePt t="9394" x="5857875" y="1876425"/>
          <p14:tracePt t="9398" x="5895975" y="1865313"/>
          <p14:tracePt t="9411" x="5921375" y="1865313"/>
          <p14:tracePt t="9428" x="5945188" y="1865313"/>
          <p14:tracePt t="9444" x="5983288" y="1865313"/>
          <p14:tracePt t="9461" x="6021388" y="1865313"/>
          <p14:tracePt t="9463" x="6070600" y="1865313"/>
          <p14:tracePt t="9478" x="6134100" y="1865313"/>
          <p14:tracePt t="9494" x="6183313" y="1865313"/>
          <p14:tracePt t="9511" x="6234113" y="1865313"/>
          <p14:tracePt t="9513" x="6296025" y="1865313"/>
          <p14:tracePt t="9528" x="6370638" y="1865313"/>
          <p14:tracePt t="9544" x="6421438" y="1865313"/>
          <p14:tracePt t="9561" x="6472238" y="1865313"/>
          <p14:tracePt t="9578" x="6521450" y="1865313"/>
          <p14:tracePt t="9580" x="6559550" y="1865313"/>
          <p14:tracePt t="9595" x="6596063" y="1865313"/>
          <p14:tracePt t="9611" x="6621463" y="1865313"/>
          <p14:tracePt t="9628" x="6646863" y="1865313"/>
          <p14:tracePt t="9630" x="6659563" y="1865313"/>
          <p14:tracePt t="9645" x="6672263" y="1876425"/>
          <p14:tracePt t="9661" x="6684963" y="1876425"/>
          <p14:tracePt t="9695" x="6696075" y="1876425"/>
          <p14:tracePt t="9695" x="6708775" y="1876425"/>
          <p14:tracePt t="9745" x="6721475" y="1876425"/>
          <p14:tracePt t="10050" x="6734175" y="1876425"/>
          <p14:tracePt t="10063" x="6746875" y="1876425"/>
          <p14:tracePt t="10076" x="6772275" y="1876425"/>
          <p14:tracePt t="10089" x="6808788" y="1889125"/>
          <p14:tracePt t="10102" x="6884988" y="1889125"/>
          <p14:tracePt t="10116" x="6959600" y="1889125"/>
          <p14:tracePt t="10128" x="7034213" y="1901825"/>
          <p14:tracePt t="10145" x="7123113" y="1901825"/>
          <p14:tracePt t="10162" x="7185025" y="1901825"/>
          <p14:tracePt t="10179" x="7259638" y="1901825"/>
          <p14:tracePt t="10179" x="7359650" y="1901825"/>
          <p14:tracePt t="10195" x="7435850" y="1901825"/>
          <p14:tracePt t="10212" x="7523163" y="1901825"/>
          <p14:tracePt t="10229" x="7610475" y="1901825"/>
          <p14:tracePt t="10232" x="7661275" y="1901825"/>
          <p14:tracePt t="10262" x="7710488" y="1901825"/>
          <p14:tracePt t="10263" x="7748588" y="1901825"/>
          <p14:tracePt t="10279" x="7785100" y="1889125"/>
          <p14:tracePt t="10295" x="7848600" y="1876425"/>
          <p14:tracePt t="10296" x="7874000" y="1876425"/>
          <p14:tracePt t="10312" x="7897813" y="1865313"/>
          <p14:tracePt t="10329" x="7923213" y="1852613"/>
          <p14:tracePt t="10346" x="7948613" y="1839913"/>
          <p14:tracePt t="10346" x="7961313" y="1839913"/>
          <p14:tracePt t="10372" x="7974013" y="1839913"/>
          <p14:tracePt t="10399" x="7986713" y="1839913"/>
          <p14:tracePt t="10515" x="7986713" y="1852613"/>
          <p14:tracePt t="10541" x="7974013" y="1852613"/>
          <p14:tracePt t="10553" x="7948613" y="1852613"/>
          <p14:tracePt t="10567" x="7910513" y="1852613"/>
          <p14:tracePt t="10579" x="7874000" y="1865313"/>
          <p14:tracePt t="10592" x="7835900" y="1865313"/>
          <p14:tracePt t="10605" x="7773988" y="1876425"/>
          <p14:tracePt t="10618" x="7673975" y="1889125"/>
          <p14:tracePt t="10631" x="7548563" y="1914525"/>
          <p14:tracePt t="10646" x="7410450" y="1927225"/>
          <p14:tracePt t="10663" x="7259638" y="1939925"/>
          <p14:tracePt t="10679" x="7134225" y="1952625"/>
          <p14:tracePt t="10682" x="6985000" y="1965325"/>
          <p14:tracePt t="10696" x="6846888" y="1978025"/>
          <p14:tracePt t="10713" x="6696075" y="2001838"/>
          <p14:tracePt t="10729" x="6546850" y="2014538"/>
          <p14:tracePt t="10746" x="6396038" y="2027238"/>
          <p14:tracePt t="10748" x="6246813" y="2027238"/>
          <p14:tracePt t="10763" x="6096000" y="2039938"/>
          <p14:tracePt t="10779" x="5945188" y="2039938"/>
          <p14:tracePt t="10796" x="5795963" y="2052638"/>
          <p14:tracePt t="10799" x="5632450" y="2052638"/>
          <p14:tracePt t="10813" x="5419725" y="2065338"/>
          <p14:tracePt t="10830" x="5207000" y="2078038"/>
          <p14:tracePt t="10846" x="4994275" y="2101850"/>
          <p14:tracePt t="10863" x="4743450" y="2114550"/>
          <p14:tracePt t="10865" x="4494213" y="2127250"/>
          <p14:tracePt t="10880" x="4281488" y="2139950"/>
          <p14:tracePt t="10896" x="4068763" y="2165350"/>
          <p14:tracePt t="10913" x="3879850" y="2178050"/>
          <p14:tracePt t="10915" x="3730625" y="2190750"/>
          <p14:tracePt t="10930" x="3592513" y="2190750"/>
          <p14:tracePt t="10946" x="3479800" y="2190750"/>
          <p14:tracePt t="10963" x="3379788" y="2190750"/>
          <p14:tracePt t="10980" x="3292475" y="2190750"/>
          <p14:tracePt t="10982" x="3205163" y="2190750"/>
          <p14:tracePt t="10996" x="3141663" y="2190750"/>
          <p14:tracePt t="11013" x="3067050" y="2190750"/>
          <p14:tracePt t="11030" x="3016250" y="2190750"/>
          <p14:tracePt t="11032" x="2967038" y="2190750"/>
          <p14:tracePt t="11046" x="2928938" y="2190750"/>
          <p14:tracePt t="11063" x="2903538" y="2190750"/>
          <p14:tracePt t="11080" x="2890838" y="2190750"/>
          <p14:tracePt t="11096" x="2879725" y="2190750"/>
          <p14:tracePt t="11237" x="2879725" y="2201863"/>
          <p14:tracePt t="11263" x="2890838" y="2201863"/>
          <p14:tracePt t="11276" x="2903538" y="2214563"/>
          <p14:tracePt t="11302" x="2916238" y="2214563"/>
          <p14:tracePt t="11328" x="2928938" y="2214563"/>
          <p14:tracePt t="11354" x="2941638" y="2227263"/>
          <p14:tracePt t="11367" x="2954338" y="2227263"/>
          <p14:tracePt t="11393" x="2967038" y="2227263"/>
          <p14:tracePt t="11418" x="2979738" y="2227263"/>
          <p14:tracePt t="11444" x="2992438" y="2227263"/>
          <p14:tracePt t="11457" x="3003550" y="2227263"/>
          <p14:tracePt t="11483" x="3016250" y="2227263"/>
          <p14:tracePt t="11495" x="3028950" y="2239963"/>
          <p14:tracePt t="11509" x="3054350" y="2239963"/>
          <p14:tracePt t="11522" x="3067050" y="2239963"/>
          <p14:tracePt t="11534" x="3103563" y="2252663"/>
          <p14:tracePt t="11548" x="3116263" y="2252663"/>
          <p14:tracePt t="11564" x="3141663" y="2252663"/>
          <p14:tracePt t="11580" x="3179763" y="2265363"/>
          <p14:tracePt t="11597" x="3216275" y="2265363"/>
          <p14:tracePt t="11600" x="3267075" y="2265363"/>
          <p14:tracePt t="11614" x="3317875" y="2265363"/>
          <p14:tracePt t="11631" x="3379788" y="2278063"/>
          <p14:tracePt t="11647" x="3429000" y="2278063"/>
          <p14:tracePt t="11664" x="3479800" y="2278063"/>
          <p14:tracePt t="11667" x="3530600" y="2278063"/>
          <p14:tracePt t="11681" x="3579813" y="2278063"/>
          <p14:tracePt t="11697" x="3630613" y="2278063"/>
          <p14:tracePt t="11714" x="3692525" y="2290763"/>
          <p14:tracePt t="11716" x="3730625" y="2290763"/>
          <p14:tracePt t="11731" x="3767138" y="2290763"/>
          <p14:tracePt t="11747" x="3805238" y="2303463"/>
          <p14:tracePt t="11764" x="3843338" y="2303463"/>
          <p14:tracePt t="11767" x="3879850" y="2303463"/>
          <p14:tracePt t="11781" x="3917950" y="2314575"/>
          <p14:tracePt t="11798" x="3956050" y="2314575"/>
          <p14:tracePt t="11814" x="3992563" y="2314575"/>
          <p14:tracePt t="11831" x="4017963" y="2314575"/>
          <p14:tracePt t="11833" x="4043363" y="2314575"/>
          <p14:tracePt t="11847" x="4068763" y="2314575"/>
          <p14:tracePt t="11864" x="4092575" y="2327275"/>
          <p14:tracePt t="11881" x="4117975" y="2327275"/>
          <p14:tracePt t="11884" x="4156075" y="2339975"/>
          <p14:tracePt t="11898" x="4168775" y="2352675"/>
          <p14:tracePt t="11914" x="4192588" y="2352675"/>
          <p14:tracePt t="11931" x="4217988" y="2352675"/>
          <p14:tracePt t="11948" x="4243388" y="2352675"/>
          <p14:tracePt t="11950" x="4268788" y="2365375"/>
          <p14:tracePt t="11964" x="4305300" y="2378075"/>
          <p14:tracePt t="11981" x="4343400" y="2378075"/>
          <p14:tracePt t="11998" x="4394200" y="2390775"/>
          <p14:tracePt t="12000" x="4468813" y="2403475"/>
          <p14:tracePt t="12014" x="4556125" y="2414588"/>
          <p14:tracePt t="12031" x="4643438" y="2414588"/>
          <p14:tracePt t="12048" x="4719638" y="2427288"/>
          <p14:tracePt t="12065" x="4832350" y="2439988"/>
          <p14:tracePt t="12067" x="4932363" y="2452688"/>
          <p14:tracePt t="12081" x="5032375" y="2452688"/>
          <p14:tracePt t="12098" x="5132388" y="2465388"/>
          <p14:tracePt t="12115" x="5232400" y="2478088"/>
          <p14:tracePt t="12117" x="5332413" y="2490788"/>
          <p14:tracePt t="12131" x="5419725" y="2490788"/>
          <p14:tracePt t="12148" x="5507038" y="2503488"/>
          <p14:tracePt t="12165" x="5595938" y="2503488"/>
          <p14:tracePt t="12181" x="5670550" y="2503488"/>
          <p14:tracePt t="12184" x="5745163" y="2516188"/>
          <p14:tracePt t="12198" x="5795963" y="2516188"/>
          <p14:tracePt t="12215" x="5845175" y="2527300"/>
          <p14:tracePt t="12231" x="5908675" y="2527300"/>
          <p14:tracePt t="12233" x="5945188" y="2527300"/>
          <p14:tracePt t="12248" x="5983288" y="2527300"/>
          <p14:tracePt t="12281" x="6021388" y="2527300"/>
          <p14:tracePt t="12282" x="6057900" y="2527300"/>
          <p14:tracePt t="12285" x="6096000" y="2527300"/>
          <p14:tracePt t="12298" x="6121400" y="2527300"/>
          <p14:tracePt t="12315" x="6134100" y="2527300"/>
          <p14:tracePt t="12332" x="6146800" y="2527300"/>
          <p14:tracePt t="12335" x="6157913" y="2527300"/>
          <p14:tracePt t="12365" x="6170613" y="2527300"/>
          <p14:tracePt t="12382" x="6183313" y="2527300"/>
          <p14:tracePt t="12400" x="6196013" y="2527300"/>
          <p14:tracePt t="12541" x="6208713" y="2527300"/>
          <p14:tracePt t="12826" x="6221413" y="2527300"/>
          <p14:tracePt t="12839" x="6234113" y="2527300"/>
          <p14:tracePt t="12852" x="6246813" y="2527300"/>
          <p14:tracePt t="12865" x="6259513" y="2527300"/>
          <p14:tracePt t="12878" x="6270625" y="2527300"/>
          <p14:tracePt t="12890" x="6296025" y="2527300"/>
          <p14:tracePt t="12904" x="6308725" y="2527300"/>
          <p14:tracePt t="12916" x="6321425" y="2527300"/>
          <p14:tracePt t="12932" x="6346825" y="2527300"/>
          <p14:tracePt t="12949" x="6359525" y="2527300"/>
          <p14:tracePt t="12968" x="6370638" y="2527300"/>
          <p14:tracePt t="12982" x="6383338" y="2527300"/>
          <p14:tracePt t="13006" x="6396038" y="2527300"/>
          <p14:tracePt t="13475" x="6421438" y="2527300"/>
          <p14:tracePt t="13488" x="6459538" y="2527300"/>
          <p14:tracePt t="13501" x="6521450" y="2527300"/>
          <p14:tracePt t="13513" x="6621463" y="2540000"/>
          <p14:tracePt t="13526" x="6721475" y="2552700"/>
          <p14:tracePt t="13539" x="6846888" y="2565400"/>
          <p14:tracePt t="13553" x="6959600" y="2578100"/>
          <p14:tracePt t="13567" x="7085013" y="2590800"/>
          <p14:tracePt t="13583" x="7197725" y="2590800"/>
          <p14:tracePt t="13600" x="7310438" y="2590800"/>
          <p14:tracePt t="13617" x="7448550" y="2590800"/>
          <p14:tracePt t="13618" x="7585075" y="2590800"/>
          <p14:tracePt t="13633" x="7697788" y="2590800"/>
          <p14:tracePt t="13650" x="7810500" y="2590800"/>
          <p14:tracePt t="13667" x="7923213" y="2578100"/>
          <p14:tracePt t="13670" x="8023225" y="2578100"/>
          <p14:tracePt t="13683" x="8123238" y="2565400"/>
          <p14:tracePt t="13700" x="8223250" y="2565400"/>
          <p14:tracePt t="13717" x="8324850" y="2552700"/>
          <p14:tracePt t="13719" x="8424863" y="2552700"/>
          <p14:tracePt t="13733" x="8524875" y="2552700"/>
          <p14:tracePt t="13750" x="8612188" y="2552700"/>
          <p14:tracePt t="13767" x="8674100" y="2540000"/>
          <p14:tracePt t="13784" x="8737600" y="2540000"/>
          <p14:tracePt t="13787" x="8786813" y="2540000"/>
          <p14:tracePt t="13800" x="8837613" y="2527300"/>
          <p14:tracePt t="13817" x="8886825" y="2527300"/>
          <p14:tracePt t="13834" x="8937625" y="2527300"/>
          <p14:tracePt t="13836" x="8986838" y="2527300"/>
          <p14:tracePt t="13850" x="9037638" y="2527300"/>
          <p14:tracePt t="13867" x="9088438" y="2516188"/>
          <p14:tracePt t="13884" x="9124950" y="2516188"/>
          <p14:tracePt t="13900" x="9150350" y="2516188"/>
          <p14:tracePt t="13902" x="9163050" y="2516188"/>
          <p14:tracePt t="13917" x="9175750" y="2516188"/>
          <p14:tracePt t="13934" x="9199563" y="2516188"/>
          <p14:tracePt t="13951" x="9212263" y="2516188"/>
          <p14:tracePt t="13953" x="9224963" y="2516188"/>
          <p14:tracePt t="13967" x="9237663" y="2516188"/>
          <p14:tracePt t="14001" x="9250363" y="2516188"/>
          <p14:tracePt t="14017" x="9263063" y="2516188"/>
          <p14:tracePt t="14042" x="9275763" y="2516188"/>
          <p14:tracePt t="14067" x="9288463" y="2516188"/>
          <p14:tracePt t="14081" x="9288463" y="2527300"/>
          <p14:tracePt t="14094" x="9301163" y="2527300"/>
          <p14:tracePt t="14120" x="9312275" y="2527300"/>
          <p14:tracePt t="14158" x="9324975" y="2527300"/>
          <p14:tracePt t="15126" x="9337675" y="2540000"/>
          <p14:tracePt t="15139" x="9363075" y="2540000"/>
          <p14:tracePt t="15151" x="9375775" y="2552700"/>
          <p14:tracePt t="15165" x="9388475" y="2552700"/>
          <p14:tracePt t="15178" x="9424988" y="2565400"/>
          <p14:tracePt t="15190" x="9463088" y="2578100"/>
          <p14:tracePt t="15204" x="9501188" y="2603500"/>
          <p14:tracePt t="15219" x="9550400" y="2616200"/>
          <p14:tracePt t="15236" x="9613900" y="2652713"/>
          <p14:tracePt t="15252" x="9688513" y="2690813"/>
          <p14:tracePt t="15269" x="9775825" y="2740025"/>
          <p14:tracePt t="15270" x="9852025" y="2790825"/>
          <p14:tracePt t="15286" x="9926638" y="2840038"/>
          <p14:tracePt t="15302" x="10026650" y="2903538"/>
          <p14:tracePt t="15319" x="10113963" y="2952750"/>
          <p14:tracePt t="15320" x="10213975" y="3003550"/>
          <p14:tracePt t="15336" x="10339388" y="3054350"/>
          <p14:tracePt t="15352" x="10464800" y="3116263"/>
          <p14:tracePt t="15369" x="10602913" y="3165475"/>
          <p14:tracePt t="15372" x="10726738" y="3216275"/>
          <p14:tracePt t="15386" x="10864850" y="3267075"/>
          <p14:tracePt t="15402" x="10977563" y="3303588"/>
          <p14:tracePt t="15419" x="11102975" y="3328988"/>
          <p14:tracePt t="15436" x="11215688" y="3354388"/>
          <p14:tracePt t="15438" x="11328400" y="3378200"/>
          <p14:tracePt t="15452" x="11415713" y="3403600"/>
          <p14:tracePt t="15469" x="11479213" y="3416300"/>
          <p14:tracePt t="15486" x="11541125" y="3429000"/>
          <p14:tracePt t="15488" x="11579225" y="3441700"/>
          <p14:tracePt t="15502" x="11615738" y="3454400"/>
          <p14:tracePt t="15519" x="11653838" y="3454400"/>
          <p14:tracePt t="15536" x="11691938" y="3467100"/>
          <p14:tracePt t="15553" x="11741150" y="3479800"/>
          <p14:tracePt t="15555" x="11804650" y="3490913"/>
          <p14:tracePt t="15569" x="11853863" y="3490913"/>
          <p14:tracePt t="15586" x="11904663" y="3503613"/>
          <p14:tracePt t="15603" x="11953875" y="3516313"/>
          <p14:tracePt t="15605" x="12017375" y="3516313"/>
          <p14:tracePt t="15619" x="12066588" y="3516313"/>
          <p14:tracePt t="15636" x="12117388" y="3516313"/>
          <p14:tracePt t="15653" x="12166600" y="3516313"/>
          <p14:tracePt t="17276" x="11691938" y="3567113"/>
          <p14:tracePt t="17288" x="11377613" y="3554413"/>
          <p14:tracePt t="17305" x="11002963" y="3541713"/>
          <p14:tracePt t="17322" x="10577513" y="3490913"/>
          <p14:tracePt t="17338" x="10126663" y="3479800"/>
          <p14:tracePt t="17341" x="9688513" y="3454400"/>
          <p14:tracePt t="17355" x="9212263" y="3454400"/>
          <p14:tracePt t="17372" x="8699500" y="3454400"/>
          <p14:tracePt t="17389" x="8186738" y="3454400"/>
          <p14:tracePt t="17405" x="7610475" y="3467100"/>
          <p14:tracePt t="17408" x="6997700" y="3490913"/>
          <p14:tracePt t="17422" x="6383338" y="3490913"/>
          <p14:tracePt t="17439" x="5770563" y="3516313"/>
          <p14:tracePt t="17455" x="5157788" y="3541713"/>
          <p14:tracePt t="17459" x="4530725" y="3554413"/>
          <p14:tracePt t="17472" x="3956050" y="3579813"/>
          <p14:tracePt t="17489" x="3479800" y="3579813"/>
          <p14:tracePt t="17505" x="3003550" y="3579813"/>
          <p14:tracePt t="17509" x="2667000" y="3579813"/>
          <p14:tracePt t="17522" x="2452688" y="3579813"/>
          <p14:tracePt t="17539" x="2228850" y="3567113"/>
          <p14:tracePt t="17555" x="2127250" y="3554413"/>
          <p14:tracePt t="17880" x="2103438" y="3554413"/>
          <p14:tracePt t="17890" x="2078038" y="3554413"/>
          <p14:tracePt t="17901" x="2039938" y="3554413"/>
          <p14:tracePt t="17914" x="1978025" y="3554413"/>
          <p14:tracePt t="17927" x="1903413" y="3554413"/>
          <p14:tracePt t="17940" x="1827213" y="3541713"/>
          <p14:tracePt t="17956" x="1714500" y="3529013"/>
          <p14:tracePt t="17973" x="1614488" y="3516313"/>
          <p14:tracePt t="17990" x="1514475" y="3503613"/>
          <p14:tracePt t="17990" x="1427163" y="3490913"/>
          <p14:tracePt t="18006" x="1339850" y="3467100"/>
          <p14:tracePt t="18023" x="1252538" y="3441700"/>
          <p14:tracePt t="18039" x="1163638" y="3416300"/>
          <p14:tracePt t="18042" x="1089025" y="3390900"/>
          <p14:tracePt t="18056" x="1038225" y="3367088"/>
          <p14:tracePt t="18073" x="976313" y="3354388"/>
          <p14:tracePt t="18089" x="938213" y="3328988"/>
          <p14:tracePt t="18106" x="876300" y="3303588"/>
          <p14:tracePt t="18109" x="838200" y="3290888"/>
          <p14:tracePt t="18123" x="801688" y="3267075"/>
          <p14:tracePt t="18140" x="763588" y="3241675"/>
          <p14:tracePt t="18156" x="725488" y="3228975"/>
          <p14:tracePt t="18159" x="701675" y="3216275"/>
          <p14:tracePt t="18173" x="688975" y="3203575"/>
          <p14:tracePt t="18190" x="676275" y="3203575"/>
          <p14:tracePt t="18206" x="676275" y="3190875"/>
          <p14:tracePt t="18210" x="663575" y="3190875"/>
          <p14:tracePt t="18223" x="663575" y="3178175"/>
          <p14:tracePt t="18262" x="650875" y="3165475"/>
          <p14:tracePt t="18286" x="650875" y="3154363"/>
          <p14:tracePt t="18441" x="650875" y="3141663"/>
          <p14:tracePt t="18455" x="663575" y="3141663"/>
          <p14:tracePt t="18480" x="676275" y="3141663"/>
          <p14:tracePt t="18494" x="676275" y="3128963"/>
          <p14:tracePt t="18519" x="688975" y="3128963"/>
          <p14:tracePt t="18545" x="701675" y="3116263"/>
          <p14:tracePt t="18557" x="712788" y="3116263"/>
          <p14:tracePt t="18583" x="725488" y="3116263"/>
          <p14:tracePt t="18609" x="738188" y="3116263"/>
          <p14:tracePt t="18635" x="750888" y="3116263"/>
          <p14:tracePt t="18648" x="763588" y="3116263"/>
          <p14:tracePt t="18673" x="776288" y="3116263"/>
          <p14:tracePt t="18686" x="801688" y="3116263"/>
          <p14:tracePt t="18699" x="814388" y="3116263"/>
          <p14:tracePt t="18712" x="825500" y="3116263"/>
          <p14:tracePt t="18724" x="863600" y="3116263"/>
          <p14:tracePt t="18740" x="889000" y="3116263"/>
          <p14:tracePt t="18757" x="914400" y="3116263"/>
          <p14:tracePt t="18774" x="950913" y="3128963"/>
          <p14:tracePt t="18790" x="989013" y="3128963"/>
          <p14:tracePt t="18791" x="1027113" y="3128963"/>
          <p14:tracePt t="18807" x="1063625" y="3128963"/>
          <p14:tracePt t="18824" x="1089025" y="3128963"/>
          <p14:tracePt t="18840" x="1114425" y="3128963"/>
          <p14:tracePt t="18842" x="1127125" y="3128963"/>
          <p14:tracePt t="18857" x="1139825" y="3128963"/>
          <p14:tracePt t="18874" x="1150938" y="3128963"/>
          <p14:tracePt t="18893" x="1163638" y="3128963"/>
          <p14:tracePt t="19008" x="1163638" y="3116263"/>
          <p14:tracePt t="19035" x="1163638" y="3103563"/>
          <p14:tracePt t="19047" x="1150938" y="3103563"/>
          <p14:tracePt t="19060" x="1139825" y="3090863"/>
          <p14:tracePt t="19073" x="1114425" y="3078163"/>
          <p14:tracePt t="19086" x="1089025" y="3078163"/>
          <p14:tracePt t="19098" x="1050925" y="3065463"/>
          <p14:tracePt t="19111" x="1014413" y="3054350"/>
          <p14:tracePt t="19124" x="976313" y="3041650"/>
          <p14:tracePt t="19141" x="950913" y="3041650"/>
          <p14:tracePt t="19158" x="914400" y="3028950"/>
          <p14:tracePt t="19174" x="889000" y="3016250"/>
          <p14:tracePt t="19177" x="863600" y="3003550"/>
          <p14:tracePt t="19191" x="838200" y="3003550"/>
          <p14:tracePt t="19208" x="825500" y="2990850"/>
          <p14:tracePt t="19224" x="814388" y="2990850"/>
          <p14:tracePt t="19241" x="801688" y="2978150"/>
          <p14:tracePt t="19262" x="788988" y="2978150"/>
          <p14:tracePt t="19274" x="763588" y="2978150"/>
          <p14:tracePt t="19291" x="750888" y="2978150"/>
          <p14:tracePt t="19295" x="738188" y="2978150"/>
          <p14:tracePt t="19308" x="725488" y="2965450"/>
          <p14:tracePt t="19341" x="712788" y="2965450"/>
          <p14:tracePt t="19358" x="701675" y="2965450"/>
          <p14:tracePt t="19498" x="712788" y="2965450"/>
          <p14:tracePt t="19950" x="701675" y="2965450"/>
          <p14:tracePt t="20337" x="712788" y="2965450"/>
          <p14:tracePt t="20363" x="712788" y="2952750"/>
          <p14:tracePt t="20376" x="725488" y="2952750"/>
          <p14:tracePt t="20390" x="738188" y="2952750"/>
          <p14:tracePt t="20402" x="763588" y="2952750"/>
          <p14:tracePt t="20415" x="801688" y="2952750"/>
          <p14:tracePt t="20428" x="850900" y="2952750"/>
          <p14:tracePt t="20443" x="914400" y="2952750"/>
          <p14:tracePt t="20459" x="989013" y="2952750"/>
          <p14:tracePt t="20476" x="1038225" y="2952750"/>
          <p14:tracePt t="20493" x="1089025" y="2952750"/>
          <p14:tracePt t="20494" x="1127125" y="2965450"/>
          <p14:tracePt t="20509" x="1163638" y="2965450"/>
          <p14:tracePt t="20526" x="1176338" y="2965450"/>
          <p14:tracePt t="20544" x="1189038" y="2965450"/>
          <p14:tracePt t="20776" x="1201738" y="2965450"/>
          <p14:tracePt t="20789" x="1201738" y="2978150"/>
          <p14:tracePt t="21045" x="1189038" y="2978150"/>
          <p14:tracePt t="21084" x="1176338" y="2978150"/>
          <p14:tracePt t="21122" x="1163638" y="2978150"/>
          <p14:tracePt t="21147" x="1150938" y="2978150"/>
          <p14:tracePt t="21161" x="1139825" y="2978150"/>
          <p14:tracePt t="21187" x="1127125" y="2978150"/>
          <p14:tracePt t="21212" x="1114425" y="2978150"/>
          <p14:tracePt t="21238" x="1101725" y="2978150"/>
          <p14:tracePt t="21251" x="1089025" y="2978150"/>
          <p14:tracePt t="21265" x="1076325" y="2965450"/>
          <p14:tracePt t="21289" x="1063625" y="2965450"/>
          <p14:tracePt t="21316" x="1050925" y="2965450"/>
          <p14:tracePt t="21329" x="1038225" y="2965450"/>
          <p14:tracePt t="21341" x="1038225" y="2952750"/>
          <p14:tracePt t="21353" x="1027113" y="2952750"/>
          <p14:tracePt t="21367" x="1027113" y="2941638"/>
          <p14:tracePt t="21381" x="1014413" y="2941638"/>
          <p14:tracePt t="21405" x="1001713" y="2941638"/>
          <p14:tracePt t="21418" x="989013" y="2941638"/>
          <p14:tracePt t="21495" x="989013" y="2928938"/>
          <p14:tracePt t="21508" x="976313" y="2928938"/>
          <p14:tracePt t="21585" x="976313" y="2916238"/>
          <p14:tracePt t="21791" x="963613" y="2916238"/>
          <p14:tracePt t="21818" x="950913" y="2916238"/>
          <p14:tracePt t="21831" x="938213" y="2916238"/>
          <p14:tracePt t="21857" x="925513" y="2916238"/>
          <p14:tracePt t="21882" x="914400" y="2916238"/>
          <p14:tracePt t="21908" x="901700" y="2903538"/>
          <p14:tracePt t="21921" x="889000" y="2903538"/>
          <p14:tracePt t="21973" x="876300" y="2903538"/>
          <p14:tracePt t="21985" x="876300" y="2890838"/>
          <p14:tracePt t="22295" x="889000" y="2890838"/>
          <p14:tracePt t="22308" x="901700" y="2890838"/>
          <p14:tracePt t="22321" x="914400" y="2890838"/>
          <p14:tracePt t="22334" x="925513" y="2890838"/>
          <p14:tracePt t="22347" x="938213" y="2890838"/>
          <p14:tracePt t="22373" x="950913" y="2890838"/>
          <p14:tracePt t="22399" x="963613" y="2890838"/>
          <p14:tracePt t="22438" x="976313" y="2890838"/>
          <p14:tracePt t="22476" x="989013" y="2890838"/>
          <p14:tracePt t="22515" x="1001713" y="2890838"/>
          <p14:tracePt t="22541" x="1014413" y="2890838"/>
          <p14:tracePt t="22566" x="1027113" y="2890838"/>
          <p14:tracePt t="22631" x="1038225" y="2890838"/>
          <p14:tracePt t="22915" x="1038225" y="2903538"/>
          <p14:tracePt t="23224" x="1050925" y="2903538"/>
          <p14:tracePt t="23275" x="1063625" y="2903538"/>
          <p14:tracePt t="23326" x="1076325" y="2903538"/>
          <p14:tracePt t="23352" x="1089025" y="2903538"/>
          <p14:tracePt t="23534" x="1089025" y="2916238"/>
          <p14:tracePt t="24037" x="1089025" y="2903538"/>
          <p14:tracePt t="24165" x="1089025" y="2890838"/>
          <p14:tracePt t="24217" x="1089025" y="2878138"/>
          <p14:tracePt t="24785" x="1089025" y="2890838"/>
          <p14:tracePt t="25055" x="1089025" y="2903538"/>
          <p14:tracePt t="25234" x="1076325" y="2903538"/>
          <p14:tracePt t="25273" x="1076325" y="2916238"/>
          <p14:tracePt t="25350" x="1063625" y="2916238"/>
          <p14:tracePt t="25427" x="1050925" y="2916238"/>
          <p14:tracePt t="25505" x="1038225" y="2916238"/>
          <p14:tracePt t="25532" x="1027113" y="2916238"/>
          <p14:tracePt t="25583" x="1014413" y="2916238"/>
          <p14:tracePt t="25608" x="1001713" y="2916238"/>
          <p14:tracePt t="25634" x="989013" y="2916238"/>
          <p14:tracePt t="25646" x="976313" y="2916238"/>
          <p14:tracePt t="25673" x="963613" y="2916238"/>
          <p14:tracePt t="25711" x="950913" y="2903538"/>
          <p14:tracePt t="25738" x="938213" y="2903538"/>
          <p14:tracePt t="25750" x="925513" y="2890838"/>
          <p14:tracePt t="25776" x="914400" y="2890838"/>
          <p14:tracePt t="25801" x="914400" y="2878138"/>
          <p14:tracePt t="25815" x="901700" y="2878138"/>
          <p14:tracePt t="25865" x="889000" y="2878138"/>
          <p14:tracePt t="25879" x="889000" y="2865438"/>
          <p14:tracePt t="25892" x="876300" y="2865438"/>
          <p14:tracePt t="25931" x="863600" y="2852738"/>
          <p14:tracePt t="25995" x="850900" y="2852738"/>
          <p14:tracePt t="26510" x="850900" y="2865438"/>
          <p14:tracePt t="29261" x="838200" y="2878138"/>
          <p14:tracePt t="29299" x="838200" y="2890838"/>
          <p14:tracePt t="29312" x="838200" y="2903538"/>
          <p14:tracePt t="29325" x="850900" y="2903538"/>
          <p14:tracePt t="29351" x="863600" y="2903538"/>
          <p14:tracePt t="29376" x="876300" y="2903538"/>
          <p14:tracePt t="29389" x="889000" y="2903538"/>
          <p14:tracePt t="29402" x="889000" y="2916238"/>
          <p14:tracePt t="29416" x="901700" y="2916238"/>
          <p14:tracePt t="29441" x="914400" y="2916238"/>
          <p14:tracePt t="29454" x="914400" y="2928938"/>
          <p14:tracePt t="29468" x="925513" y="2928938"/>
          <p14:tracePt t="29480" x="938213" y="2941638"/>
          <p14:tracePt t="29505" x="950913" y="2952750"/>
          <p14:tracePt t="29518" x="963613" y="2952750"/>
          <p14:tracePt t="29531" x="976313" y="2952750"/>
          <p14:tracePt t="29544" x="976313" y="2965450"/>
          <p14:tracePt t="29557" x="989013" y="2965450"/>
          <p14:tracePt t="29583" x="1001713" y="2965450"/>
          <p14:tracePt t="29635" x="1014413" y="2965450"/>
          <p14:tracePt t="29660" x="1027113" y="2965450"/>
          <p14:tracePt t="29892" x="1038225" y="2965450"/>
          <p14:tracePt t="29918" x="1050925" y="2965450"/>
          <p14:tracePt t="29943" x="1063625" y="2965450"/>
          <p14:tracePt t="29957" x="1076325" y="2965450"/>
          <p14:tracePt t="29983" x="1089025" y="2965450"/>
          <p14:tracePt t="29995" x="1089025" y="2978150"/>
          <p14:tracePt t="30008" x="1101725" y="2978150"/>
          <p14:tracePt t="30034" x="1114425" y="2978150"/>
          <p14:tracePt t="30047" x="1127125" y="2978150"/>
          <p14:tracePt t="30072" x="1139825" y="2990850"/>
          <p14:tracePt t="30085" x="1150938" y="2990850"/>
          <p14:tracePt t="30099" x="1163638" y="2990850"/>
          <p14:tracePt t="30112" x="1189038" y="2990850"/>
          <p14:tracePt t="30124" x="1201738" y="2990850"/>
          <p14:tracePt t="30139" x="1214438" y="3003550"/>
          <p14:tracePt t="30156" x="1239838" y="3003550"/>
          <p14:tracePt t="30173" x="1263650" y="3016250"/>
          <p14:tracePt t="30176" x="1276350" y="3016250"/>
          <p14:tracePt t="30189" x="1289050" y="3016250"/>
          <p14:tracePt t="30227" x="1301750" y="3016250"/>
          <p14:tracePt t="30394" x="1314450" y="3016250"/>
          <p14:tracePt t="30421" x="1327150" y="3016250"/>
          <p14:tracePt t="30446" x="1339850" y="3016250"/>
          <p14:tracePt t="30459" x="1352550" y="3003550"/>
          <p14:tracePt t="30485" x="1363663" y="3003550"/>
          <p14:tracePt t="30511" x="1376363" y="3003550"/>
          <p14:tracePt t="30524" x="1389063" y="3003550"/>
          <p14:tracePt t="30536" x="1401763" y="3003550"/>
          <p14:tracePt t="30549" x="1427163" y="3003550"/>
          <p14:tracePt t="30563" x="1439863" y="3003550"/>
          <p14:tracePt t="30576" x="1452563" y="3003550"/>
          <p14:tracePt t="30590" x="1476375" y="3003550"/>
          <p14:tracePt t="30607" x="1489075" y="3003550"/>
          <p14:tracePt t="30623" x="1501775" y="3016250"/>
          <p14:tracePt t="30640" x="1527175" y="3016250"/>
          <p14:tracePt t="30641" x="1539875" y="3016250"/>
          <p14:tracePt t="30657" x="1552575" y="3016250"/>
          <p14:tracePt t="30673" x="1577975" y="3028950"/>
          <p14:tracePt t="30690" x="1589088" y="3028950"/>
          <p14:tracePt t="30693" x="1589088" y="3041650"/>
          <p14:tracePt t="30707" x="1601788" y="3041650"/>
          <p14:tracePt t="30723" x="1614488" y="3041650"/>
          <p14:tracePt t="30873" x="1601788" y="3041650"/>
          <p14:tracePt t="30884" x="1589088" y="3041650"/>
          <p14:tracePt t="30897" x="1577975" y="3028950"/>
          <p14:tracePt t="30911" x="1552575" y="3028950"/>
          <p14:tracePt t="30924" x="1539875" y="3016250"/>
          <p14:tracePt t="30940" x="1527175" y="3003550"/>
          <p14:tracePt t="30962" x="1514475" y="3003550"/>
          <p14:tracePt t="30975" x="1514475" y="2990850"/>
          <p14:tracePt t="30990" x="1501775" y="2990850"/>
          <p14:tracePt t="31013" x="1489075" y="2978150"/>
          <p14:tracePt t="31027" x="1476375" y="2978150"/>
          <p14:tracePt t="31052" x="1465263" y="2978150"/>
          <p14:tracePt t="31078" x="1452563" y="2978150"/>
          <p14:tracePt t="31104" x="1439863" y="2978150"/>
          <p14:tracePt t="31232" x="1452563" y="2978150"/>
          <p14:tracePt t="31245" x="1489075" y="2990850"/>
          <p14:tracePt t="31259" x="1527175" y="2990850"/>
          <p14:tracePt t="31271" x="1577975" y="3003550"/>
          <p14:tracePt t="31284" x="1652588" y="3028950"/>
          <p14:tracePt t="31297" x="1727200" y="3054350"/>
          <p14:tracePt t="31310" x="1790700" y="3065463"/>
          <p14:tracePt t="31324" x="1865313" y="3090863"/>
          <p14:tracePt t="31341" x="1939925" y="3103563"/>
          <p14:tracePt t="31358" x="2003425" y="3116263"/>
          <p14:tracePt t="31374" x="2078038" y="3128963"/>
          <p14:tracePt t="31375" x="2165350" y="3141663"/>
          <p14:tracePt t="31391" x="2228850" y="3154363"/>
          <p14:tracePt t="31408" x="2303463" y="3165475"/>
          <p14:tracePt t="31424" x="2339975" y="3165475"/>
          <p14:tracePt t="31428" x="2378075" y="3165475"/>
          <p14:tracePt t="31441" x="2403475" y="3178175"/>
          <p14:tracePt t="31883" x="2441575" y="3178175"/>
          <p14:tracePt t="31896" x="2490788" y="3178175"/>
          <p14:tracePt t="31909" x="2565400" y="3178175"/>
          <p14:tracePt t="31921" x="2641600" y="3178175"/>
          <p14:tracePt t="31935" x="2728913" y="3178175"/>
          <p14:tracePt t="31947" x="2816225" y="3178175"/>
          <p14:tracePt t="31960" x="2890838" y="3178175"/>
          <p14:tracePt t="31975" x="2954338" y="3190875"/>
          <p14:tracePt t="31992" x="2992438" y="3190875"/>
          <p14:tracePt t="32009" x="3003550" y="3203575"/>
          <p14:tracePt t="32013" x="3016250" y="3203575"/>
          <p14:tracePt t="32089" x="3003550" y="3203575"/>
          <p14:tracePt t="32102" x="2954338" y="3203575"/>
          <p14:tracePt t="32115" x="2890838" y="3203575"/>
          <p14:tracePt t="32129" x="2828925" y="3203575"/>
          <p14:tracePt t="32141" x="2778125" y="3190875"/>
          <p14:tracePt t="32154" x="2728913" y="3190875"/>
          <p14:tracePt t="32167" x="2667000" y="3190875"/>
          <p14:tracePt t="32180" x="2616200" y="3190875"/>
          <p14:tracePt t="32192" x="2565400" y="3178175"/>
          <p14:tracePt t="32209" x="2528888" y="3178175"/>
          <p14:tracePt t="32226" x="2490788" y="3165475"/>
          <p14:tracePt t="32242" x="2452688" y="3154363"/>
          <p14:tracePt t="32259" x="2428875" y="3154363"/>
          <p14:tracePt t="32260" x="2390775" y="3141663"/>
          <p14:tracePt t="32276" x="2365375" y="3128963"/>
          <p14:tracePt t="32292" x="2352675" y="3128963"/>
          <p14:tracePt t="32309" x="2328863" y="3128963"/>
          <p14:tracePt t="32310" x="2303463" y="3116263"/>
          <p14:tracePt t="32326" x="2265363" y="3116263"/>
          <p14:tracePt t="32342" x="2239963" y="3103563"/>
          <p14:tracePt t="32359" x="2216150" y="3103563"/>
          <p14:tracePt t="32360" x="2190750" y="3090863"/>
          <p14:tracePt t="32376" x="2165350" y="3090863"/>
          <p14:tracePt t="32392" x="2127250" y="3090863"/>
          <p14:tracePt t="32409" x="2090738" y="3090863"/>
          <p14:tracePt t="32413" x="2052638" y="3078163"/>
          <p14:tracePt t="32426" x="2003425" y="3078163"/>
          <p14:tracePt t="32443" x="1939925" y="3065463"/>
          <p14:tracePt t="32459" x="1903413" y="3065463"/>
          <p14:tracePt t="32476" x="1865313" y="3065463"/>
          <p14:tracePt t="32478" x="1827213" y="3065463"/>
          <p14:tracePt t="32493" x="1790700" y="3065463"/>
          <p14:tracePt t="32509" x="1752600" y="3065463"/>
          <p14:tracePt t="32526" x="1701800" y="3065463"/>
          <p14:tracePt t="32543" x="1665288" y="3065463"/>
          <p14:tracePt t="32543" x="1627188" y="3065463"/>
          <p14:tracePt t="32559" x="1577975" y="3065463"/>
          <p14:tracePt t="32576" x="1527175" y="3065463"/>
          <p14:tracePt t="32579" x="1476375" y="3065463"/>
          <p14:tracePt t="32593" x="1414463" y="3054350"/>
          <p14:tracePt t="32609" x="1363663" y="3041650"/>
          <p14:tracePt t="32626" x="1327150" y="3028950"/>
          <p14:tracePt t="32643" x="1301750" y="3028950"/>
          <p14:tracePt t="32645" x="1263650" y="3016250"/>
          <p14:tracePt t="32659" x="1252538" y="3003550"/>
          <p14:tracePt t="32676" x="1239838" y="2990850"/>
          <p14:tracePt t="32693" x="1214438" y="2990850"/>
          <p14:tracePt t="32696" x="1201738" y="2978150"/>
          <p14:tracePt t="32710" x="1189038" y="2965450"/>
          <p14:tracePt t="32726" x="1163638" y="2965450"/>
          <p14:tracePt t="32743" x="1150938" y="2952750"/>
          <p14:tracePt t="32760" x="1139825" y="2952750"/>
          <p14:tracePt t="32762" x="1139825" y="2928938"/>
          <p14:tracePt t="32776" x="1127125" y="2928938"/>
          <p14:tracePt t="32793" x="1114425" y="2903538"/>
          <p14:tracePt t="32812" x="1114425" y="2890838"/>
          <p14:tracePt t="32826" x="1101725" y="2878138"/>
          <p14:tracePt t="32843" x="1101725" y="2865438"/>
          <p14:tracePt t="32860" x="1101725" y="2852738"/>
          <p14:tracePt t="32893" x="1101725" y="2840038"/>
          <p14:tracePt t="32954" x="1114425" y="2852738"/>
          <p14:tracePt t="32966" x="1127125" y="2865438"/>
          <p14:tracePt t="32980" x="1150938" y="2916238"/>
          <p14:tracePt t="32993" x="1163638" y="2952750"/>
          <p14:tracePt t="33005" x="1189038" y="2978150"/>
          <p14:tracePt t="33018" x="1201738" y="3003550"/>
          <p14:tracePt t="33031" x="1201738" y="3028950"/>
          <p14:tracePt t="33043" x="1214438" y="3041650"/>
          <p14:tracePt t="33060" x="1214438" y="3054350"/>
          <p14:tracePt t="33077" x="1227138" y="3054350"/>
          <p14:tracePt t="33093" x="1227138" y="3065463"/>
          <p14:tracePt t="33097" x="1239838" y="3065463"/>
          <p14:tracePt t="33135" x="1252538" y="3054350"/>
          <p14:tracePt t="33147" x="1289050" y="3016250"/>
          <p14:tracePt t="33160" x="1327150" y="2952750"/>
          <p14:tracePt t="33177" x="1339850" y="2916238"/>
          <p14:tracePt t="33193" x="1352550" y="2890838"/>
          <p14:tracePt t="33210" x="1363663" y="2878138"/>
          <p14:tracePt t="33211" x="1363663" y="2865438"/>
          <p14:tracePt t="33227" x="1389063" y="2865438"/>
          <p14:tracePt t="33244" x="1401763" y="2852738"/>
          <p14:tracePt t="33260" x="1427163" y="2852738"/>
          <p14:tracePt t="33263" x="1465263" y="2852738"/>
          <p14:tracePt t="33277" x="1527175" y="2878138"/>
          <p14:tracePt t="33294" x="1577975" y="2890838"/>
          <p14:tracePt t="33310" x="1665288" y="2941638"/>
          <p14:tracePt t="33327" x="1778000" y="2990850"/>
          <p14:tracePt t="33329" x="1903413" y="3041650"/>
          <p14:tracePt t="33344" x="2039938" y="3116263"/>
          <p14:tracePt t="33360" x="2190750" y="3178175"/>
          <p14:tracePt t="33377" x="2339975" y="3254375"/>
          <p14:tracePt t="33380" x="2503488" y="3328988"/>
          <p14:tracePt t="33394" x="2654300" y="3390900"/>
          <p14:tracePt t="33410" x="2803525" y="3467100"/>
          <p14:tracePt t="33427" x="2954338" y="3516313"/>
          <p14:tracePt t="33444" x="3067050" y="3579813"/>
          <p14:tracePt t="33446" x="3179763" y="3629025"/>
          <p14:tracePt t="33461" x="3267075" y="3654425"/>
          <p14:tracePt t="33477" x="3328988" y="3667125"/>
          <p14:tracePt t="33494" x="3367088" y="3667125"/>
          <p14:tracePt t="33804" x="3405188" y="3667125"/>
          <p14:tracePt t="33814" x="3505200" y="3679825"/>
          <p14:tracePt t="33825" x="3667125" y="3692525"/>
          <p14:tracePt t="33838" x="3930650" y="3703638"/>
          <p14:tracePt t="33851" x="4406900" y="3754438"/>
          <p14:tracePt t="33864" x="5006975" y="3816350"/>
          <p14:tracePt t="33878" x="5657850" y="3892550"/>
          <p14:tracePt t="33894" x="6321425" y="3967163"/>
          <p14:tracePt t="33911" x="7010400" y="4067175"/>
          <p14:tracePt t="33928" x="7648575" y="4167188"/>
          <p14:tracePt t="33929" x="8199438" y="4230688"/>
          <p14:tracePt t="33945" x="8661400" y="4292600"/>
          <p14:tracePt t="33961" x="8986838" y="4354513"/>
          <p14:tracePt t="33978" x="9175750" y="4367213"/>
          <p14:tracePt t="33981" x="9288463" y="4379913"/>
          <p14:tracePt t="33995" x="9350375" y="4392613"/>
          <p14:tracePt t="34237" x="9363075" y="4405313"/>
          <p14:tracePt t="34250" x="9401175" y="4405313"/>
          <p14:tracePt t="34262" x="9488488" y="4418013"/>
          <p14:tracePt t="34275" x="9588500" y="4418013"/>
          <p14:tracePt t="34288" x="9726613" y="4418013"/>
          <p14:tracePt t="34301" x="9875838" y="4418013"/>
          <p14:tracePt t="34315" x="10039350" y="4418013"/>
          <p14:tracePt t="34328" x="10226675" y="4392613"/>
          <p14:tracePt t="34345" x="10464800" y="4341813"/>
          <p14:tracePt t="34362" x="10690225" y="4292600"/>
          <p14:tracePt t="34378" x="10952163" y="4241800"/>
          <p14:tracePt t="34379" x="11215688" y="4192588"/>
          <p14:tracePt t="34395" x="11453813" y="4141788"/>
          <p14:tracePt t="34412" x="11691938" y="4092575"/>
          <p14:tracePt t="34429" x="11891963" y="4041775"/>
          <p14:tracePt t="34431" x="12053888" y="4005263"/>
          <p14:tracePt t="37105" x="11804650" y="3779838"/>
          <p14:tracePt t="37119" x="11503025" y="3841750"/>
          <p14:tracePt t="37131" x="11177588" y="3892550"/>
          <p14:tracePt t="37144" x="10839450" y="3954463"/>
          <p14:tracePt t="37158" x="10514013" y="4017963"/>
          <p14:tracePt t="37170" x="10188575" y="4067175"/>
          <p14:tracePt t="37184" x="9863138" y="4105275"/>
          <p14:tracePt t="37199" x="9550400" y="4129088"/>
          <p14:tracePt t="37216" x="9275763" y="4141788"/>
          <p14:tracePt t="37232" x="8986838" y="4167188"/>
          <p14:tracePt t="37236" x="8737600" y="4179888"/>
          <p14:tracePt t="37253" x="8461375" y="4179888"/>
          <p14:tracePt t="37266" x="8148638" y="4192588"/>
          <p14:tracePt t="37282" x="7848600" y="4192588"/>
          <p14:tracePt t="37299" x="7535863" y="4192588"/>
          <p14:tracePt t="37316" x="7146925" y="4217988"/>
          <p14:tracePt t="37316" x="6784975" y="4217988"/>
          <p14:tracePt t="37333" x="6408738" y="4217988"/>
          <p14:tracePt t="37349" x="6021388" y="4205288"/>
          <p14:tracePt t="37353" x="5770563" y="4179888"/>
          <p14:tracePt t="37366" x="5545138" y="4141788"/>
          <p14:tracePt t="37383" x="5370513" y="4105275"/>
          <p14:tracePt t="37399" x="5281613" y="4067175"/>
          <p14:tracePt t="37416" x="5219700" y="4017963"/>
          <p14:tracePt t="37419" x="5219700" y="3979863"/>
          <p14:tracePt t="37646" x="5181600" y="3979863"/>
          <p14:tracePt t="37659" x="5145088" y="3967163"/>
          <p14:tracePt t="37671" x="5106988" y="3954463"/>
          <p14:tracePt t="37685" x="5032375" y="3929063"/>
          <p14:tracePt t="37698" x="4968875" y="3892550"/>
          <p14:tracePt t="37710" x="4868863" y="3854450"/>
          <p14:tracePt t="37723" x="4768850" y="3803650"/>
          <p14:tracePt t="37737" x="4656138" y="3741738"/>
          <p14:tracePt t="37750" x="4556125" y="3679825"/>
          <p14:tracePt t="37766" x="4456113" y="3616325"/>
          <p14:tracePt t="37783" x="4368800" y="3554413"/>
          <p14:tracePt t="37788" x="4281488" y="3490913"/>
          <p14:tracePt t="37803" x="4181475" y="3416300"/>
          <p14:tracePt t="37817" x="4105275" y="3367088"/>
          <p14:tracePt t="37833" x="4068763" y="3341688"/>
          <p14:tracePt t="37850" x="4030663" y="3316288"/>
          <p14:tracePt t="37853" x="3992563" y="3303588"/>
          <p14:tracePt t="37867" x="3979863" y="3278188"/>
          <p14:tracePt t="37883" x="3968750" y="3267075"/>
          <p14:tracePt t="37900" x="3943350" y="3254375"/>
          <p14:tracePt t="37917" x="3930650" y="3241675"/>
          <p14:tracePt t="37919" x="3917950" y="3241675"/>
          <p14:tracePt t="37933" x="3917950" y="3228975"/>
          <p14:tracePt t="37950" x="3905250" y="3228975"/>
          <p14:tracePt t="38097" x="3892550" y="3228975"/>
          <p14:tracePt t="38111" x="3879850" y="3228975"/>
          <p14:tracePt t="38136" x="3867150" y="3228975"/>
          <p14:tracePt t="38150" x="3843338" y="3216275"/>
          <p14:tracePt t="38163" x="3817938" y="3203575"/>
          <p14:tracePt t="38175" x="3792538" y="3203575"/>
          <p14:tracePt t="38188" x="3767138" y="3190875"/>
          <p14:tracePt t="38201" x="3743325" y="3178175"/>
          <p14:tracePt t="38217" x="3730625" y="3165475"/>
          <p14:tracePt t="38234" x="3717925" y="3165475"/>
          <p14:tracePt t="38250" x="3692525" y="3154363"/>
          <p14:tracePt t="38267" x="3679825" y="3141663"/>
          <p14:tracePt t="38284" x="3667125" y="3128963"/>
          <p14:tracePt t="38305" x="3654425" y="3116263"/>
          <p14:tracePt t="38407" x="3643313" y="3116263"/>
          <p14:tracePt t="38421" x="3643313" y="3103563"/>
          <p14:tracePt t="38575" x="3630613" y="3103563"/>
          <p14:tracePt t="38600" x="3617913" y="3103563"/>
          <p14:tracePt t="38614" x="3605213" y="3103563"/>
          <p14:tracePt t="38627" x="3605213" y="3090863"/>
          <p14:tracePt t="38639" x="3592513" y="3090863"/>
          <p14:tracePt t="38666" x="3592513" y="3078163"/>
          <p14:tracePt t="38846" x="3579813" y="3078163"/>
          <p14:tracePt t="39027" x="3579813" y="3065463"/>
          <p14:tracePt t="39156" x="3579813" y="3054350"/>
          <p14:tracePt t="39181" x="3579813" y="3041650"/>
          <p14:tracePt t="39194" x="3567113" y="3028950"/>
          <p14:tracePt t="39207" x="3554413" y="3028950"/>
          <p14:tracePt t="39220" x="3554413" y="3016250"/>
          <p14:tracePt t="39259" x="3541713" y="3016250"/>
          <p14:tracePt t="39375" x="3541713" y="3003550"/>
          <p14:tracePt t="39400" x="3567113" y="3003550"/>
          <p14:tracePt t="39413" x="3579813" y="2990850"/>
          <p14:tracePt t="39426" x="3592513" y="2990850"/>
          <p14:tracePt t="39439" x="3617913" y="2990850"/>
          <p14:tracePt t="39452" x="3643313" y="2990850"/>
          <p14:tracePt t="39469" x="3667125" y="2990850"/>
          <p14:tracePt t="39485" x="3692525" y="2978150"/>
          <p14:tracePt t="39502" x="3717925" y="2978150"/>
          <p14:tracePt t="39503" x="3743325" y="2978150"/>
          <p14:tracePt t="39519" x="3767138" y="2978150"/>
          <p14:tracePt t="39536" x="3792538" y="2978150"/>
          <p14:tracePt t="39552" x="3817938" y="2978150"/>
          <p14:tracePt t="39556" x="3830638" y="2978150"/>
          <p14:tracePt t="39569" x="3843338" y="2978150"/>
          <p14:tracePt t="39586" x="3867150" y="2978150"/>
          <p14:tracePt t="39619" x="3879850" y="2978150"/>
          <p14:tracePt t="39636" x="3892550" y="2978150"/>
          <p14:tracePt t="39968" x="3879850" y="2965450"/>
          <p14:tracePt t="39994" x="3856038" y="2965450"/>
          <p14:tracePt t="40007" x="3856038" y="2952750"/>
          <p14:tracePt t="40019" x="3843338" y="2952750"/>
          <p14:tracePt t="40033" x="3830638" y="2941638"/>
          <p14:tracePt t="40058" x="3817938" y="2941638"/>
          <p14:tracePt t="40071" x="3805238" y="2928938"/>
          <p14:tracePt t="40084" x="3805238" y="2916238"/>
          <p14:tracePt t="40097" x="3792538" y="2916238"/>
          <p14:tracePt t="40123" x="3792538" y="2903538"/>
          <p14:tracePt t="40200" x="3805238" y="2903538"/>
          <p14:tracePt t="40213" x="3817938" y="2903538"/>
          <p14:tracePt t="40226" x="3843338" y="2916238"/>
          <p14:tracePt t="40239" x="3856038" y="2916238"/>
          <p14:tracePt t="40251" x="3867150" y="2916238"/>
          <p14:tracePt t="40264" x="3892550" y="2916238"/>
          <p14:tracePt t="40277" x="3930650" y="2928938"/>
          <p14:tracePt t="40290" x="3956050" y="2928938"/>
          <p14:tracePt t="40303" x="3956050" y="2941638"/>
          <p14:tracePt t="40320" x="3979863" y="2941638"/>
          <p14:tracePt t="40356" x="3992563" y="2941638"/>
          <p14:tracePt t="40574" x="3979863" y="2941638"/>
          <p14:tracePt t="40587" x="3968750" y="2941638"/>
          <p14:tracePt t="40613" x="3956050" y="2941638"/>
          <p14:tracePt t="40639" x="3943350" y="2928938"/>
          <p14:tracePt t="40665" x="3930650" y="2928938"/>
          <p14:tracePt t="42151" x="3930650" y="2941638"/>
          <p14:tracePt t="42177" x="3930650" y="2952750"/>
          <p14:tracePt t="42189" x="3943350" y="2952750"/>
          <p14:tracePt t="42202" x="3943350" y="2965450"/>
          <p14:tracePt t="42216" x="3968750" y="2978150"/>
          <p14:tracePt t="42228" x="3979863" y="3003550"/>
          <p14:tracePt t="42241" x="3992563" y="3003550"/>
          <p14:tracePt t="42256" x="4017963" y="3016250"/>
          <p14:tracePt t="42273" x="4030663" y="3028950"/>
          <p14:tracePt t="42289" x="4056063" y="3041650"/>
          <p14:tracePt t="42294" x="4068763" y="3054350"/>
          <p14:tracePt t="42323" x="4081463" y="3054350"/>
          <p14:tracePt t="42339" x="4081463" y="3065463"/>
          <p14:tracePt t="42356" x="4092575" y="3065463"/>
          <p14:tracePt t="42538" x="4092575" y="3078163"/>
          <p14:tracePt t="42551" x="4092575" y="3090863"/>
          <p14:tracePt t="42564" x="4092575" y="3103563"/>
          <p14:tracePt t="42576" x="4092575" y="3128963"/>
          <p14:tracePt t="42590" x="4105275" y="3154363"/>
          <p14:tracePt t="42606" x="4130675" y="3178175"/>
          <p14:tracePt t="42623" x="4156075" y="3216275"/>
          <p14:tracePt t="42640" x="4181475" y="3254375"/>
          <p14:tracePt t="42641" x="4230688" y="3303588"/>
          <p14:tracePt t="42657" x="4281488" y="3341688"/>
          <p14:tracePt t="42673" x="4330700" y="3390900"/>
          <p14:tracePt t="42690" x="4394200" y="3441700"/>
          <p14:tracePt t="42707" x="4468813" y="3479800"/>
          <p14:tracePt t="42707" x="4556125" y="3529013"/>
          <p14:tracePt t="42723" x="4668838" y="3579813"/>
          <p14:tracePt t="42740" x="4768850" y="3641725"/>
          <p14:tracePt t="42757" x="4881563" y="3679825"/>
          <p14:tracePt t="42757" x="4968875" y="3716338"/>
          <p14:tracePt t="42773" x="5057775" y="3741738"/>
          <p14:tracePt t="42790" x="5106988" y="3754438"/>
          <p14:tracePt t="42807" x="5145088" y="3754438"/>
          <p14:tracePt t="42808" x="5170488" y="3754438"/>
          <p14:tracePt t="44549" x="5232400" y="3754438"/>
          <p14:tracePt t="44562" x="5357813" y="3692525"/>
          <p14:tracePt t="44574" x="5607050" y="3616325"/>
          <p14:tracePt t="44588" x="6146800" y="3441700"/>
          <p14:tracePt t="44601" x="6821488" y="3267075"/>
          <p14:tracePt t="44613" x="7561263" y="3116263"/>
          <p14:tracePt t="44626" x="8461375" y="2965450"/>
          <p14:tracePt t="44643" x="9212263" y="2865438"/>
          <p14:tracePt t="44659" x="10139363" y="2752725"/>
          <p14:tracePt t="44676" x="11002963" y="2703513"/>
          <p14:tracePt t="44680" x="11703050" y="2703513"/>
          <p14:tracePt t="46345" x="11403013" y="3529013"/>
          <p14:tracePt t="46347" x="10890250" y="3554413"/>
          <p14:tracePt t="46362" x="10301288" y="3567113"/>
          <p14:tracePt t="46378" x="9688513" y="3616325"/>
          <p14:tracePt t="46395" x="8999538" y="3667125"/>
          <p14:tracePt t="46398" x="8312150" y="3716338"/>
          <p14:tracePt t="46412" x="7585075" y="3792538"/>
          <p14:tracePt t="46428" x="6897688" y="3867150"/>
          <p14:tracePt t="46445" x="6208713" y="3941763"/>
          <p14:tracePt t="46462" x="5545138" y="4017963"/>
          <p14:tracePt t="46465" x="4956175" y="4079875"/>
          <p14:tracePt t="46478" x="4406900" y="4129088"/>
          <p14:tracePt t="46495" x="3979863" y="4167188"/>
          <p14:tracePt t="46512" x="3705225" y="4192588"/>
          <p14:tracePt t="46515" x="3567113" y="4192588"/>
          <p14:tracePt t="46528" x="3517900" y="4205288"/>
          <p14:tracePt t="46780" x="3517900" y="4217988"/>
          <p14:tracePt t="46793" x="3467100" y="4230688"/>
          <p14:tracePt t="46805" x="3379788" y="4230688"/>
          <p14:tracePt t="46819" x="3254375" y="4230688"/>
          <p14:tracePt t="46832" x="3079750" y="4230688"/>
          <p14:tracePt t="46846" x="2903538" y="4230688"/>
          <p14:tracePt t="46862" x="2690813" y="4230688"/>
          <p14:tracePt t="46879" x="2478088" y="4205288"/>
          <p14:tracePt t="46896" x="2252663" y="4179888"/>
          <p14:tracePt t="46897" x="2052638" y="4129088"/>
          <p14:tracePt t="46912" x="1903413" y="4092575"/>
          <p14:tracePt t="46929" x="1765300" y="4041775"/>
          <p14:tracePt t="46946" x="1639888" y="4005263"/>
          <p14:tracePt t="46947" x="1539875" y="3979863"/>
          <p14:tracePt t="46962" x="1452563" y="3954463"/>
          <p14:tracePt t="46979" x="1376363" y="3929063"/>
          <p14:tracePt t="46996" x="1327150" y="3905250"/>
          <p14:tracePt t="47000" x="1289050" y="3892550"/>
          <p14:tracePt t="47012" x="1239838" y="3879850"/>
          <p14:tracePt t="47029" x="1214438" y="3867150"/>
          <p14:tracePt t="47046" x="1201738" y="3867150"/>
          <p14:tracePt t="47063" x="1189038" y="3867150"/>
          <p14:tracePt t="47079" x="1189038" y="3854450"/>
          <p14:tracePt t="47096" x="1176338" y="3854450"/>
          <p14:tracePt t="47140" x="1163638" y="3854450"/>
          <p14:tracePt t="47153" x="1163638" y="3841750"/>
          <p14:tracePt t="47167" x="1150938" y="3841750"/>
          <p14:tracePt t="47205" x="1139825" y="3841750"/>
          <p14:tracePt t="47217" x="1139825" y="3829050"/>
          <p14:tracePt t="47230" x="1127125" y="3829050"/>
          <p14:tracePt t="47256" x="1114425" y="3816350"/>
          <p14:tracePt t="47269" x="1101725" y="3816350"/>
          <p14:tracePt t="47283" x="1089025" y="3803650"/>
          <p14:tracePt t="47294" x="1076325" y="3792538"/>
          <p14:tracePt t="47308" x="1050925" y="3792538"/>
          <p14:tracePt t="47320" x="1027113" y="3779838"/>
          <p14:tracePt t="47333" x="989013" y="3767138"/>
          <p14:tracePt t="47347" x="950913" y="3754438"/>
          <p14:tracePt t="47363" x="914400" y="3754438"/>
          <p14:tracePt t="47380" x="889000" y="3741738"/>
          <p14:tracePt t="47397" x="876300" y="3741738"/>
          <p14:tracePt t="47397" x="850900" y="3729038"/>
          <p14:tracePt t="47413" x="838200" y="3729038"/>
          <p14:tracePt t="47430" x="825500" y="3716338"/>
          <p14:tracePt t="47446" x="814388" y="3716338"/>
          <p14:tracePt t="47450" x="801688" y="3716338"/>
          <p14:tracePt t="47463" x="801688" y="3703638"/>
          <p14:tracePt t="47496" x="801688" y="3692525"/>
          <p14:tracePt t="47513" x="801688" y="3679825"/>
          <p14:tracePt t="47530" x="814388" y="3667125"/>
          <p14:tracePt t="47547" x="838200" y="3654425"/>
          <p14:tracePt t="47563" x="863600" y="3629025"/>
          <p14:tracePt t="47564" x="889000" y="3629025"/>
          <p14:tracePt t="47580" x="914400" y="3616325"/>
          <p14:tracePt t="47597" x="938213" y="3616325"/>
          <p14:tracePt t="47613" x="976313" y="3603625"/>
          <p14:tracePt t="47617" x="1001713" y="3603625"/>
          <p14:tracePt t="47630" x="1027113" y="3603625"/>
          <p14:tracePt t="47647" x="1050925" y="3603625"/>
          <p14:tracePt t="47663" x="1076325" y="3603625"/>
          <p14:tracePt t="47680" x="1101725" y="3603625"/>
          <p14:tracePt t="47683" x="1139825" y="3603625"/>
          <p14:tracePt t="47697" x="1176338" y="3616325"/>
          <p14:tracePt t="47714" x="1214438" y="3629025"/>
          <p14:tracePt t="47730" x="1227138" y="3629025"/>
          <p14:tracePt t="47733" x="1239838" y="3641725"/>
          <p14:tracePt t="47747" x="1263650" y="3641725"/>
          <p14:tracePt t="47764" x="1276350" y="3654425"/>
          <p14:tracePt t="47780" x="1289050" y="3654425"/>
          <p14:tracePt t="47797" x="1314450" y="3654425"/>
          <p14:tracePt t="47814" x="1327150" y="3654425"/>
          <p14:tracePt t="47849" x="1339850" y="3654425"/>
          <p14:tracePt t="47874" x="1339850" y="3667125"/>
          <p14:tracePt t="47888" x="1352550" y="3667125"/>
          <p14:tracePt t="47938" x="1363663" y="3667125"/>
          <p14:tracePt t="47965" x="1376363" y="3667125"/>
          <p14:tracePt t="48028" x="1376363" y="3679825"/>
          <p14:tracePt t="48042" x="1389063" y="3679825"/>
          <p14:tracePt t="48068" x="1401763" y="3692525"/>
          <p14:tracePt t="48093" x="1414463" y="3692525"/>
          <p14:tracePt t="48131" x="1427163" y="3692525"/>
          <p14:tracePt t="48145" x="1427163" y="3703638"/>
          <p14:tracePt t="48171" x="1439863" y="3703638"/>
          <p14:tracePt t="48184" x="1439863" y="3716338"/>
          <p14:tracePt t="48196" x="1452563" y="3716338"/>
          <p14:tracePt t="48222" x="1465263" y="3716338"/>
          <p14:tracePt t="48261" x="1465263" y="3729038"/>
          <p14:tracePt t="48287" x="1465263" y="3741738"/>
          <p14:tracePt t="48339" x="1476375" y="3741738"/>
          <p14:tracePt t="48783" x="1465263" y="3754438"/>
          <p14:tracePt t="48796" x="1452563" y="3754438"/>
          <p14:tracePt t="48808" x="1439863" y="3754438"/>
          <p14:tracePt t="48835" x="1414463" y="3754438"/>
          <p14:tracePt t="48847" x="1401763" y="3754438"/>
          <p14:tracePt t="48860" x="1389063" y="3754438"/>
          <p14:tracePt t="48873" x="1363663" y="3754438"/>
          <p14:tracePt t="48886" x="1352550" y="3741738"/>
          <p14:tracePt t="48912" x="1327150" y="3729038"/>
          <p14:tracePt t="48924" x="1327150" y="3716338"/>
          <p14:tracePt t="48937" x="1301750" y="3703638"/>
          <p14:tracePt t="48951" x="1289050" y="3692525"/>
          <p14:tracePt t="48965" x="1276350" y="3667125"/>
          <p14:tracePt t="48989" x="1263650" y="3654425"/>
          <p14:tracePt t="49014" x="1263650" y="3641725"/>
          <p14:tracePt t="49028" x="1252538" y="3641725"/>
          <p14:tracePt t="49040" x="1239838" y="3629025"/>
          <p14:tracePt t="49053" x="1239838" y="3616325"/>
          <p14:tracePt t="49066" x="1227138" y="3616325"/>
          <p14:tracePt t="49082" x="1227138" y="3603625"/>
          <p14:tracePt t="49119" x="1227138" y="3590925"/>
          <p14:tracePt t="49361" x="1214438" y="3590925"/>
          <p14:tracePt t="49400" x="1201738" y="3579813"/>
          <p14:tracePt t="49413" x="1189038" y="3567113"/>
          <p14:tracePt t="49427" x="1176338" y="3554413"/>
          <p14:tracePt t="49440" x="1163638" y="3541713"/>
          <p14:tracePt t="49452" x="1139825" y="3541713"/>
          <p14:tracePt t="49466" x="1127125" y="3529013"/>
          <p14:tracePt t="49483" x="1114425" y="3529013"/>
          <p14:tracePt t="49499" x="1089025" y="3516313"/>
          <p14:tracePt t="49516" x="1076325" y="3516313"/>
          <p14:tracePt t="49517" x="1063625" y="3516313"/>
          <p14:tracePt t="49533" x="1050925" y="3503613"/>
          <p14:tracePt t="49555" x="1038225" y="3503613"/>
          <p14:tracePt t="49580" x="1027113" y="3503613"/>
          <p14:tracePt t="49595" x="1014413" y="3503613"/>
          <p14:tracePt t="49672" x="1001713" y="3516313"/>
          <p14:tracePt t="49696" x="1001713" y="3541713"/>
          <p14:tracePt t="49709" x="1001713" y="3554413"/>
          <p14:tracePt t="49723" x="1001713" y="3567113"/>
          <p14:tracePt t="49736" x="1001713" y="3590925"/>
          <p14:tracePt t="49748" x="1001713" y="3603625"/>
          <p14:tracePt t="49760" x="1014413" y="3603625"/>
          <p14:tracePt t="49774" x="1014413" y="3616325"/>
          <p14:tracePt t="49787" x="1014413" y="3629025"/>
          <p14:tracePt t="49800" x="1027113" y="3629025"/>
          <p14:tracePt t="49816" x="1038225" y="3641725"/>
          <p14:tracePt t="49833" x="1050925" y="3667125"/>
          <p14:tracePt t="49850" x="1089025" y="3679825"/>
          <p14:tracePt t="49853" x="1127125" y="3679825"/>
          <p14:tracePt t="49866" x="1163638" y="3692525"/>
          <p14:tracePt t="49883" x="1201738" y="3703638"/>
          <p14:tracePt t="49900" x="1239838" y="3703638"/>
          <p14:tracePt t="49903" x="1263650" y="3703638"/>
          <p14:tracePt t="49917" x="1276350" y="3703638"/>
          <p14:tracePt t="49933" x="1289050" y="3703638"/>
          <p14:tracePt t="49950" x="1314450" y="3703638"/>
          <p14:tracePt t="49967" x="1327150" y="3703638"/>
          <p14:tracePt t="49969" x="1339850" y="3703638"/>
          <p14:tracePt t="50000" x="1352550" y="3703638"/>
          <p14:tracePt t="50031" x="1352550" y="3692525"/>
          <p14:tracePt t="50069" x="1363663" y="3679825"/>
          <p14:tracePt t="50082" x="1363663" y="3667125"/>
          <p14:tracePt t="50095" x="1363663" y="3654425"/>
          <p14:tracePt t="50107" x="1363663" y="3629025"/>
          <p14:tracePt t="50120" x="1363663" y="3616325"/>
          <p14:tracePt t="50134" x="1363663" y="3603625"/>
          <p14:tracePt t="50150" x="1363663" y="3590925"/>
          <p14:tracePt t="50167" x="1363663" y="3579813"/>
          <p14:tracePt t="50184" x="1363663" y="3567113"/>
          <p14:tracePt t="50185" x="1352550" y="3554413"/>
          <p14:tracePt t="50200" x="1339850" y="3541713"/>
          <p14:tracePt t="50217" x="1339850" y="3529013"/>
          <p14:tracePt t="50234" x="1327150" y="3529013"/>
          <p14:tracePt t="50250" x="1327150" y="3516313"/>
          <p14:tracePt t="50251" x="1314450" y="3503613"/>
          <p14:tracePt t="50267" x="1301750" y="3503613"/>
          <p14:tracePt t="50284" x="1276350" y="3490913"/>
          <p14:tracePt t="50301" x="1263650" y="3479800"/>
          <p14:tracePt t="50301" x="1239838" y="3479800"/>
          <p14:tracePt t="50317" x="1214438" y="3479800"/>
          <p14:tracePt t="50334" x="1189038" y="3467100"/>
          <p14:tracePt t="50350" x="1150938" y="3467100"/>
          <p14:tracePt t="50354" x="1127125" y="3454400"/>
          <p14:tracePt t="50367" x="1089025" y="3454400"/>
          <p14:tracePt t="50384" x="1050925" y="3454400"/>
          <p14:tracePt t="50401" x="1027113" y="3454400"/>
          <p14:tracePt t="50417" x="1001713" y="3454400"/>
          <p14:tracePt t="50421" x="989013" y="3467100"/>
          <p14:tracePt t="50434" x="963613" y="3467100"/>
          <p14:tracePt t="50451" x="963613" y="3479800"/>
          <p14:tracePt t="50467" x="950913" y="3479800"/>
          <p14:tracePt t="50471" x="938213" y="3479800"/>
          <p14:tracePt t="50484" x="938213" y="3490913"/>
          <p14:tracePt t="50501" x="925513" y="3490913"/>
          <p14:tracePt t="50534" x="925513" y="3503613"/>
          <p14:tracePt t="50559" x="925513" y="3516313"/>
          <p14:tracePt t="50598" x="925513" y="3529013"/>
          <p14:tracePt t="50623" x="938213" y="3541713"/>
          <p14:tracePt t="50637" x="950913" y="3554413"/>
          <p14:tracePt t="50662" x="963613" y="3567113"/>
          <p14:tracePt t="50675" x="976313" y="3567113"/>
          <p14:tracePt t="50689" x="989013" y="3579813"/>
          <p14:tracePt t="50702" x="1014413" y="3579813"/>
          <p14:tracePt t="50715" x="1038225" y="3590925"/>
          <p14:tracePt t="50728" x="1063625" y="3590925"/>
          <p14:tracePt t="50740" x="1089025" y="3603625"/>
          <p14:tracePt t="50754" x="1114425" y="3603625"/>
          <p14:tracePt t="50768" x="1150938" y="3603625"/>
          <p14:tracePt t="50784" x="1176338" y="3603625"/>
          <p14:tracePt t="50801" x="1201738" y="3616325"/>
          <p14:tracePt t="50818" x="1214438" y="3616325"/>
          <p14:tracePt t="50818" x="1227138" y="3616325"/>
          <p14:tracePt t="50834" x="1239838" y="3616325"/>
          <p14:tracePt t="50851" x="1252538" y="3616325"/>
          <p14:tracePt t="50959" x="1252538" y="3603625"/>
          <p14:tracePt t="50973" x="1252538" y="3590925"/>
          <p14:tracePt t="50985" x="1252538" y="3579813"/>
          <p14:tracePt t="50998" x="1252538" y="3554413"/>
          <p14:tracePt t="51011" x="1252538" y="3541713"/>
          <p14:tracePt t="51024" x="1252538" y="3529013"/>
          <p14:tracePt t="51038" x="1252538" y="3516313"/>
          <p14:tracePt t="51063" x="1252538" y="3503613"/>
          <p14:tracePt t="51076" x="1252538" y="3490913"/>
          <p14:tracePt t="51101" x="1239838" y="3479800"/>
          <p14:tracePt t="51127" x="1239838" y="3467100"/>
          <p14:tracePt t="51179" x="1227138" y="3454400"/>
          <p14:tracePt t="51217" x="1227138" y="3441700"/>
          <p14:tracePt t="51256" x="1227138" y="3429000"/>
          <p14:tracePt t="51398" x="1214438" y="3429000"/>
          <p14:tracePt t="51502" x="1214438" y="3441700"/>
          <p14:tracePt t="51514" x="1214438" y="3454400"/>
          <p14:tracePt t="51541" x="1214438" y="3467100"/>
          <p14:tracePt t="51591" x="1214438" y="3479800"/>
          <p14:tracePt t="51618" x="1227138" y="3479800"/>
          <p14:tracePt t="51682" x="1227138" y="3467100"/>
          <p14:tracePt t="51695" x="1227138" y="3454400"/>
          <p14:tracePt t="51707" x="1227138" y="3441700"/>
          <p14:tracePt t="51722" x="1227138" y="3429000"/>
          <p14:tracePt t="51746" x="1227138" y="3416300"/>
          <p14:tracePt t="51772" x="1227138" y="3403600"/>
          <p14:tracePt t="52462" x="1227138" y="3416300"/>
          <p14:tracePt t="52487" x="1214438" y="3429000"/>
          <p14:tracePt t="52565" x="1201738" y="3429000"/>
          <p14:tracePt t="52603" x="1189038" y="3416300"/>
          <p14:tracePt t="52616" x="1189038" y="3403600"/>
          <p14:tracePt t="52629" x="1189038" y="3390900"/>
          <p14:tracePt t="52642" x="1189038" y="3367088"/>
          <p14:tracePt t="52668" x="1189038" y="3354388"/>
          <p14:tracePt t="52693" x="1176338" y="3341688"/>
          <p14:tracePt t="52707" x="1163638" y="3328988"/>
          <p14:tracePt t="52719" x="1163638" y="3316288"/>
          <p14:tracePt t="52745" x="1150938" y="3303588"/>
          <p14:tracePt t="52771" x="1150938" y="3290888"/>
          <p14:tracePt t="52784" x="1139825" y="3290888"/>
          <p14:tracePt t="52809" x="1127125" y="3290888"/>
          <p14:tracePt t="52822" x="1114425" y="3290888"/>
          <p14:tracePt t="52847" x="1101725" y="3278188"/>
          <p14:tracePt t="52886" x="1089025" y="3278188"/>
          <p14:tracePt t="52925" x="1076325" y="3278188"/>
          <p14:tracePt t="52939" x="1063625" y="3278188"/>
          <p14:tracePt t="53042" x="1050925" y="3278188"/>
          <p14:tracePt t="53067" x="1038225" y="3278188"/>
          <p14:tracePt t="53093" x="1027113" y="3278188"/>
          <p14:tracePt t="53106" x="1014413" y="3278188"/>
          <p14:tracePt t="53131" x="1001713" y="3278188"/>
          <p14:tracePt t="53157" x="989013" y="3278188"/>
          <p14:tracePt t="53170" x="989013" y="3290888"/>
          <p14:tracePt t="53182" x="976313" y="3290888"/>
          <p14:tracePt t="53195" x="963613" y="3303588"/>
          <p14:tracePt t="53286" x="950913" y="3303588"/>
          <p14:tracePt t="53299" x="950913" y="3316288"/>
          <p14:tracePt t="53325" x="950913" y="3328988"/>
          <p14:tracePt t="53337" x="938213" y="3328988"/>
          <p14:tracePt t="53350" x="938213" y="3341688"/>
          <p14:tracePt t="53376" x="938213" y="3354388"/>
          <p14:tracePt t="53414" x="938213" y="3367088"/>
          <p14:tracePt t="53440" x="938213" y="3378200"/>
          <p14:tracePt t="53467" x="938213" y="3390900"/>
          <p14:tracePt t="53480" x="938213" y="3403600"/>
          <p14:tracePt t="53505" x="938213" y="3416300"/>
          <p14:tracePt t="53531" x="938213" y="3429000"/>
          <p14:tracePt t="53556" x="938213" y="3454400"/>
          <p14:tracePt t="53582" x="938213" y="3467100"/>
          <p14:tracePt t="53607" x="938213" y="3479800"/>
          <p14:tracePt t="53633" x="938213" y="3490913"/>
          <p14:tracePt t="53646" x="938213" y="3503613"/>
          <p14:tracePt t="53672" x="938213" y="3516313"/>
          <p14:tracePt t="53698" x="938213" y="3529013"/>
          <p14:tracePt t="53725" x="938213" y="3554413"/>
          <p14:tracePt t="53750" x="938213" y="3567113"/>
          <p14:tracePt t="53776" x="938213" y="3579813"/>
          <p14:tracePt t="53853" x="938213" y="3590925"/>
          <p14:tracePt t="53879" x="938213" y="3603625"/>
          <p14:tracePt t="53995" x="925513" y="3603625"/>
          <p14:tracePt t="54009" x="914400" y="3590925"/>
          <p14:tracePt t="54020" x="914400" y="3579813"/>
          <p14:tracePt t="54046" x="901700" y="3567113"/>
          <p14:tracePt t="54072" x="889000" y="3554413"/>
          <p14:tracePt t="54085" x="889000" y="3541713"/>
          <p14:tracePt t="54098" x="876300" y="3541713"/>
          <p14:tracePt t="54111" x="863600" y="3529013"/>
          <p14:tracePt t="54137" x="863600" y="3516313"/>
          <p14:tracePt t="54163" x="850900" y="3516313"/>
          <p14:tracePt t="54176" x="850900" y="3503613"/>
          <p14:tracePt t="54214" x="850900" y="3490913"/>
          <p14:tracePt t="54252" x="838200" y="3479800"/>
          <p14:tracePt t="54278" x="838200" y="3467100"/>
          <p14:tracePt t="54304" x="838200" y="3454400"/>
          <p14:tracePt t="54330" x="838200" y="3441700"/>
          <p14:tracePt t="54394" x="838200" y="3429000"/>
          <p14:tracePt t="54511" x="838200" y="3441700"/>
          <p14:tracePt t="54524" x="838200" y="3454400"/>
          <p14:tracePt t="54563" x="850900" y="3454400"/>
          <p14:tracePt t="54576" x="850900" y="3467100"/>
          <p14:tracePt t="54588" x="863600" y="3467100"/>
          <p14:tracePt t="54602" x="876300" y="3467100"/>
          <p14:tracePt t="54615" x="876300" y="3479800"/>
          <p14:tracePt t="54640" x="889000" y="3479800"/>
          <p14:tracePt t="54653" x="889000" y="3490913"/>
          <p14:tracePt t="54666" x="901700" y="3503613"/>
          <p14:tracePt t="54770" x="914400" y="3516313"/>
          <p14:tracePt t="54782" x="925513" y="3516313"/>
          <p14:tracePt t="54808" x="925513" y="3529013"/>
          <p14:tracePt t="54820" x="938213" y="3529013"/>
          <p14:tracePt t="55892" x="938213" y="3516313"/>
          <p14:tracePt t="55944" x="950913" y="3516313"/>
          <p14:tracePt t="55970" x="963613" y="3516313"/>
          <p14:tracePt t="55982" x="976313" y="3516313"/>
          <p14:tracePt t="56008" x="989013" y="3516313"/>
          <p14:tracePt t="56034" x="1014413" y="3516313"/>
          <p14:tracePt t="56060" x="1027113" y="3516313"/>
          <p14:tracePt t="56073" x="1038225" y="3516313"/>
          <p14:tracePt t="56086" x="1050925" y="3516313"/>
          <p14:tracePt t="56099" x="1063625" y="3516313"/>
          <p14:tracePt t="56112" x="1089025" y="3516313"/>
          <p14:tracePt t="56125" x="1101725" y="3516313"/>
          <p14:tracePt t="56142" x="1114425" y="3516313"/>
          <p14:tracePt t="56158" x="1139825" y="3516313"/>
          <p14:tracePt t="56175" x="1150938" y="3529013"/>
          <p14:tracePt t="56176" x="1163638" y="3529013"/>
          <p14:tracePt t="56192" x="1189038" y="3529013"/>
          <p14:tracePt t="56209" x="1201738" y="3529013"/>
          <p14:tracePt t="56225" x="1214438" y="3529013"/>
          <p14:tracePt t="56229" x="1239838" y="3541713"/>
          <p14:tracePt t="56246" x="1276350" y="3541713"/>
          <p14:tracePt t="56259" x="1314450" y="3541713"/>
          <p14:tracePt t="56275" x="1352550" y="3541713"/>
          <p14:tracePt t="56279" x="1389063" y="3541713"/>
          <p14:tracePt t="56292" x="1427163" y="3541713"/>
          <p14:tracePt t="56309" x="1465263" y="3554413"/>
          <p14:tracePt t="56325" x="1501775" y="3554413"/>
          <p14:tracePt t="56342" x="1539875" y="3554413"/>
          <p14:tracePt t="56346" x="1577975" y="3554413"/>
          <p14:tracePt t="56359" x="1601788" y="3554413"/>
          <p14:tracePt t="56375" x="1639888" y="3554413"/>
          <p14:tracePt t="56392" x="1689100" y="3554413"/>
          <p14:tracePt t="56409" x="1727200" y="3554413"/>
          <p14:tracePt t="56425" x="1778000" y="3554413"/>
          <p14:tracePt t="56426" x="1827213" y="3554413"/>
          <p14:tracePt t="56442" x="1890713" y="3567113"/>
          <p14:tracePt t="56459" x="1965325" y="3567113"/>
          <p14:tracePt t="56459" x="2027238" y="3579813"/>
          <p14:tracePt t="56475" x="2078038" y="3579813"/>
          <p14:tracePt t="56492" x="2116138" y="3590925"/>
          <p14:tracePt t="56509" x="2178050" y="3590925"/>
          <p14:tracePt t="56512" x="2216150" y="3590925"/>
          <p14:tracePt t="56526" x="2252663" y="3590925"/>
          <p14:tracePt t="56542" x="2290763" y="3603625"/>
          <p14:tracePt t="57058" x="2303463" y="3603625"/>
          <p14:tracePt t="57071" x="2316163" y="3603625"/>
          <p14:tracePt t="57084" x="2339975" y="3603625"/>
          <p14:tracePt t="57096" x="2365375" y="3603625"/>
          <p14:tracePt t="57110" x="2416175" y="3603625"/>
          <p14:tracePt t="57126" x="2452688" y="3603625"/>
          <p14:tracePt t="57143" x="2503488" y="3603625"/>
          <p14:tracePt t="57160" x="2578100" y="3603625"/>
          <p14:tracePt t="57163" x="2628900" y="3603625"/>
          <p14:tracePt t="57176" x="2690813" y="3603625"/>
          <p14:tracePt t="57193" x="2767013" y="3590925"/>
          <p14:tracePt t="57210" x="2854325" y="3590925"/>
          <p14:tracePt t="57227" x="2928938" y="3590925"/>
          <p14:tracePt t="57229" x="3016250" y="3590925"/>
          <p14:tracePt t="57243" x="3103563" y="3590925"/>
          <p14:tracePt t="57277" x="3167063" y="3590925"/>
          <p14:tracePt t="57278" x="3267075" y="3590925"/>
          <p14:tracePt t="57293" x="3328988" y="3590925"/>
          <p14:tracePt t="57310" x="3379788" y="3590925"/>
          <p14:tracePt t="57327" x="3417888" y="3590925"/>
          <p14:tracePt t="57330" x="3454400" y="3603625"/>
          <p14:tracePt t="57343" x="3492500" y="3603625"/>
          <p14:tracePt t="57360" x="3517900" y="3616325"/>
          <p14:tracePt t="57377" x="3541713" y="3616325"/>
          <p14:tracePt t="57393" x="3579813" y="3616325"/>
          <p14:tracePt t="57397" x="3592513" y="3616325"/>
          <p14:tracePt t="57410" x="3605213" y="3616325"/>
          <p14:tracePt t="57738" x="3617913" y="3616325"/>
          <p14:tracePt t="57751" x="3654425" y="3616325"/>
          <p14:tracePt t="57764" x="3743325" y="3616325"/>
          <p14:tracePt t="57777" x="3843338" y="3616325"/>
          <p14:tracePt t="57790" x="3956050" y="3616325"/>
          <p14:tracePt t="57802" x="4105275" y="3616325"/>
          <p14:tracePt t="57816" x="4256088" y="3616325"/>
          <p14:tracePt t="57829" x="4468813" y="3603625"/>
          <p14:tracePt t="57844" x="4668838" y="3603625"/>
          <p14:tracePt t="57861" x="4919663" y="3579813"/>
          <p14:tracePt t="57877" x="5157788" y="3579813"/>
          <p14:tracePt t="57881" x="5407025" y="3567113"/>
          <p14:tracePt t="57894" x="5645150" y="3567113"/>
          <p14:tracePt t="57911" x="5832475" y="3567113"/>
          <p14:tracePt t="57928" x="5983288" y="3567113"/>
          <p14:tracePt t="57945" x="6083300" y="3567113"/>
          <p14:tracePt t="57948" x="6146800" y="3567113"/>
          <p14:tracePt t="57961" x="6170613" y="3567113"/>
          <p14:tracePt t="57978" x="6196013" y="3567113"/>
          <p14:tracePt t="58709" x="6221413" y="3567113"/>
          <p14:tracePt t="58722" x="6283325" y="3567113"/>
          <p14:tracePt t="58735" x="6408738" y="3554413"/>
          <p14:tracePt t="58748" x="6608763" y="3541713"/>
          <p14:tracePt t="58761" x="6934200" y="3503613"/>
          <p14:tracePt t="58773" x="7397750" y="3441700"/>
          <p14:tracePt t="58786" x="7910513" y="3367088"/>
          <p14:tracePt t="58799" x="8435975" y="3303588"/>
          <p14:tracePt t="58812" x="9037638" y="3228975"/>
          <p14:tracePt t="58829" x="9626600" y="3154363"/>
          <p14:tracePt t="58845" x="10213975" y="3116263"/>
          <p14:tracePt t="58862" x="10764838" y="3090863"/>
          <p14:tracePt t="58866" x="11241088" y="3065463"/>
          <p14:tracePt t="58879" x="11653838" y="3065463"/>
          <p14:tracePt t="58896" x="12028488" y="3041650"/>
          <p14:tracePt t="61477" x="11804650" y="3416300"/>
          <p14:tracePt t="61490" x="11490325" y="3454400"/>
          <p14:tracePt t="61503" x="11090275" y="3516313"/>
          <p14:tracePt t="61516" x="10639425" y="3554413"/>
          <p14:tracePt t="61532" x="10213975" y="3616325"/>
          <p14:tracePt t="61549" x="9763125" y="3667125"/>
          <p14:tracePt t="61566" x="9301163" y="3703638"/>
          <p14:tracePt t="61582" x="8850313" y="3754438"/>
          <p14:tracePt t="61583" x="8399463" y="3767138"/>
          <p14:tracePt t="61599" x="7961313" y="3767138"/>
          <p14:tracePt t="61616" x="7548563" y="3767138"/>
          <p14:tracePt t="61633" x="7146925" y="3767138"/>
          <p14:tracePt t="61633" x="6797675" y="3767138"/>
          <p14:tracePt t="61649" x="6534150" y="3729038"/>
          <p14:tracePt t="61666" x="6359525" y="3716338"/>
          <p14:tracePt t="61683" x="6208713" y="3703638"/>
          <p14:tracePt t="61925" x="6196013" y="3703638"/>
          <p14:tracePt t="61938" x="6157913" y="3716338"/>
          <p14:tracePt t="61952" x="6096000" y="3716338"/>
          <p14:tracePt t="61964" x="5983288" y="3729038"/>
          <p14:tracePt t="61976" x="5832475" y="3729038"/>
          <p14:tracePt t="61990" x="5607050" y="3729038"/>
          <p14:tracePt t="62003" x="5232400" y="3729038"/>
          <p14:tracePt t="62016" x="4781550" y="3729038"/>
          <p14:tracePt t="62033" x="4281488" y="3729038"/>
          <p14:tracePt t="62050" x="3805238" y="3729038"/>
          <p14:tracePt t="62066" x="3317875" y="3716338"/>
          <p14:tracePt t="62067" x="2903538" y="3679825"/>
          <p14:tracePt t="62083" x="2516188" y="3641725"/>
          <p14:tracePt t="62100" x="2252663" y="3603625"/>
          <p14:tracePt t="62117" x="2003425" y="3567113"/>
          <p14:tracePt t="62118" x="1801813" y="3541713"/>
          <p14:tracePt t="62133" x="1639888" y="3529013"/>
          <p14:tracePt t="62150" x="1489075" y="3516313"/>
          <p14:tracePt t="62167" x="1376363" y="3503613"/>
          <p14:tracePt t="62170" x="1263650" y="3490913"/>
          <p14:tracePt t="62183" x="1189038" y="3479800"/>
          <p14:tracePt t="62200" x="1127125" y="3467100"/>
          <p14:tracePt t="62217" x="1076325" y="3454400"/>
          <p14:tracePt t="62233" x="1038225" y="3441700"/>
          <p14:tracePt t="62236" x="1014413" y="3429000"/>
          <p14:tracePt t="62254" x="1001713" y="3429000"/>
          <p14:tracePt t="62267" x="989013" y="3429000"/>
          <p14:tracePt t="62283" x="989013" y="3416300"/>
          <p14:tracePt t="62317" x="976313" y="3416300"/>
          <p14:tracePt t="62350" x="963613" y="3403600"/>
          <p14:tracePt t="62376" x="950913" y="3403600"/>
          <p14:tracePt t="62402" x="938213" y="3403600"/>
          <p14:tracePt t="62414" x="938213" y="3390900"/>
          <p14:tracePt t="62518" x="963613" y="3403600"/>
          <p14:tracePt t="62530" x="1001713" y="3403600"/>
          <p14:tracePt t="62543" x="1038225" y="3416300"/>
          <p14:tracePt t="62556" x="1089025" y="3429000"/>
          <p14:tracePt t="62569" x="1127125" y="3429000"/>
          <p14:tracePt t="62584" x="1163638" y="3429000"/>
          <p14:tracePt t="62601" x="1201738" y="3429000"/>
          <p14:tracePt t="62617" x="1239838" y="3429000"/>
          <p14:tracePt t="62621" x="1276350" y="3429000"/>
          <p14:tracePt t="62634" x="1314450" y="3429000"/>
          <p14:tracePt t="62651" x="1352550" y="3429000"/>
          <p14:tracePt t="62667" x="1376363" y="3429000"/>
          <p14:tracePt t="62684" x="1389063" y="3429000"/>
          <p14:tracePt t="62687" x="1401763" y="3429000"/>
          <p14:tracePt t="62701" x="1427163" y="3429000"/>
          <p14:tracePt t="62734" x="1439863" y="3429000"/>
          <p14:tracePt t="62762" x="1452563" y="3429000"/>
          <p14:tracePt t="63194" x="1452563" y="3441700"/>
          <p14:tracePt t="63206" x="1439863" y="3441700"/>
          <p14:tracePt t="63219" x="1427163" y="3454400"/>
          <p14:tracePt t="63233" x="1401763" y="3454400"/>
          <p14:tracePt t="63245" x="1363663" y="3467100"/>
          <p14:tracePt t="63257" x="1327150" y="3479800"/>
          <p14:tracePt t="63272" x="1289050" y="3479800"/>
          <p14:tracePt t="63285" x="1239838" y="3490913"/>
          <p14:tracePt t="63302" x="1201738" y="3490913"/>
          <p14:tracePt t="63318" x="1163638" y="3490913"/>
          <p14:tracePt t="63335" x="1139825" y="3479800"/>
          <p14:tracePt t="63335" x="1127125" y="3479800"/>
          <p14:tracePt t="63352" x="1114425" y="3479800"/>
          <p14:tracePt t="63373" x="1101725" y="3479800"/>
          <p14:tracePt t="63412" x="1101725" y="3467100"/>
          <p14:tracePt t="63425" x="1089025" y="3467100"/>
          <p14:tracePt t="63683" x="1101725" y="3467100"/>
          <p14:tracePt t="63708" x="1114425" y="3467100"/>
          <p14:tracePt t="63735" x="1127125" y="3467100"/>
          <p14:tracePt t="63748" x="1139825" y="3467100"/>
          <p14:tracePt t="63773" x="1150938" y="3467100"/>
          <p14:tracePt t="63838" x="1163638" y="3467100"/>
          <p14:tracePt t="64443" x="1176338" y="3467100"/>
          <p14:tracePt t="64456" x="1189038" y="3467100"/>
          <p14:tracePt t="64470" x="1201738" y="3479800"/>
          <p14:tracePt t="64482" x="1227138" y="3490913"/>
          <p14:tracePt t="64493" x="1252538" y="3490913"/>
          <p14:tracePt t="64507" x="1289050" y="3516313"/>
          <p14:tracePt t="64520" x="1339850" y="3554413"/>
          <p14:tracePt t="64536" x="1401763" y="3579813"/>
          <p14:tracePt t="64553" x="1489075" y="3641725"/>
          <p14:tracePt t="64570" x="1577975" y="3692525"/>
          <p14:tracePt t="64571" x="1701800" y="3741738"/>
          <p14:tracePt t="64587" x="1827213" y="3792538"/>
          <p14:tracePt t="64603" x="1965325" y="3841750"/>
          <p14:tracePt t="64620" x="2116138" y="3879850"/>
          <p14:tracePt t="64624" x="2265363" y="3905250"/>
          <p14:tracePt t="64637" x="2428875" y="3929063"/>
          <p14:tracePt t="64653" x="2578100" y="3967163"/>
          <p14:tracePt t="64670" x="2728913" y="3979863"/>
          <p14:tracePt t="64687" x="2867025" y="3992563"/>
          <p14:tracePt t="64690" x="2979738" y="3992563"/>
          <p14:tracePt t="64703" x="3092450" y="3992563"/>
          <p14:tracePt t="64720" x="3167063" y="3992563"/>
          <p14:tracePt t="64737" x="3241675" y="3979863"/>
          <p14:tracePt t="64754" x="3292475" y="3967163"/>
          <p14:tracePt t="64756" x="3328988" y="3954463"/>
          <p14:tracePt t="64770" x="3367088" y="3941763"/>
          <p14:tracePt t="64787" x="3379788" y="3941763"/>
          <p14:tracePt t="64804" x="3392488" y="3941763"/>
          <p14:tracePt t="64837" x="3405188" y="3929063"/>
          <p14:tracePt t="64867" x="3417888" y="3916363"/>
          <p14:tracePt t="64881" x="3417888" y="3905250"/>
          <p14:tracePt t="64894" x="3429000" y="3892550"/>
          <p14:tracePt t="64907" x="3429000" y="3867150"/>
          <p14:tracePt t="64920" x="3441700" y="3854450"/>
          <p14:tracePt t="64937" x="3441700" y="3841750"/>
          <p14:tracePt t="64954" x="3454400" y="3816350"/>
          <p14:tracePt t="64971" x="3467100" y="3803650"/>
          <p14:tracePt t="64972" x="3467100" y="3792538"/>
          <p14:tracePt t="64987" x="3479800" y="3792538"/>
          <p14:tracePt t="65004" x="3492500" y="3779838"/>
          <p14:tracePt t="65036" x="3492500" y="3767138"/>
          <p14:tracePt t="65048" x="3505200" y="3754438"/>
          <p14:tracePt t="65061" x="3505200" y="3741738"/>
          <p14:tracePt t="65087" x="3505200" y="3716338"/>
          <p14:tracePt t="65100" x="3517900" y="3703638"/>
          <p14:tracePt t="65113" x="3530600" y="3692525"/>
          <p14:tracePt t="65126" x="3530600" y="3679825"/>
          <p14:tracePt t="65138" x="3541713" y="3667125"/>
          <p14:tracePt t="65154" x="3541713" y="3654425"/>
          <p14:tracePt t="65171" x="3554413" y="3654425"/>
          <p14:tracePt t="65187" x="3554413" y="3641725"/>
          <p14:tracePt t="65191" x="3567113" y="3641725"/>
          <p14:tracePt t="65204" x="3579813" y="3629025"/>
          <p14:tracePt t="65221" x="3579813" y="3616325"/>
          <p14:tracePt t="65238" x="3592513" y="3616325"/>
          <p14:tracePt t="65254" x="3592513" y="3603625"/>
          <p14:tracePt t="65257" x="3617913" y="3603625"/>
          <p14:tracePt t="65274" x="3630613" y="3590925"/>
          <p14:tracePt t="65288" x="3643313" y="3579813"/>
          <p14:tracePt t="65304" x="3679825" y="3579813"/>
          <p14:tracePt t="65307" x="3705225" y="3567113"/>
          <p14:tracePt t="65321" x="3730625" y="3554413"/>
          <p14:tracePt t="65338" x="3756025" y="3541713"/>
          <p14:tracePt t="65354" x="3779838" y="3541713"/>
          <p14:tracePt t="65358" x="3805238" y="3529013"/>
          <p14:tracePt t="65371" x="3817938" y="3516313"/>
          <p14:tracePt t="65388" x="3830638" y="3516313"/>
          <p14:tracePt t="65421" x="3843338" y="3503613"/>
          <p14:tracePt t="65438" x="3856038" y="3503613"/>
          <p14:tracePt t="65460" x="3867150" y="3503613"/>
          <p14:tracePt t="65475" x="3879850" y="3503613"/>
          <p14:tracePt t="65498" x="3892550" y="3503613"/>
          <p14:tracePt t="65525" x="3905250" y="3503613"/>
          <p14:tracePt t="65551" x="3917950" y="3503613"/>
          <p14:tracePt t="65563" x="3930650" y="3503613"/>
          <p14:tracePt t="65577" x="3943350" y="3503613"/>
          <p14:tracePt t="65590" x="3956050" y="3503613"/>
          <p14:tracePt t="65602" x="3968750" y="3503613"/>
          <p14:tracePt t="65615" x="3979863" y="3503613"/>
          <p14:tracePt t="65641" x="3992563" y="3503613"/>
          <p14:tracePt t="65654" x="4005263" y="3503613"/>
          <p14:tracePt t="65679" x="4017963" y="3503613"/>
          <p14:tracePt t="65706" x="4030663" y="3503613"/>
          <p14:tracePt t="65835" x="4017963" y="3490913"/>
          <p14:tracePt t="65848" x="4005263" y="3479800"/>
          <p14:tracePt t="65860" x="3979863" y="3479800"/>
          <p14:tracePt t="65873" x="3968750" y="3467100"/>
          <p14:tracePt t="65886" x="3956050" y="3454400"/>
          <p14:tracePt t="65899" x="3930650" y="3454400"/>
          <p14:tracePt t="65925" x="3917950" y="3441700"/>
          <p14:tracePt t="66002" x="3905250" y="3441700"/>
          <p14:tracePt t="66016" x="3905250" y="3429000"/>
          <p14:tracePt t="66145" x="3917950" y="3429000"/>
          <p14:tracePt t="66171" x="3930650" y="3441700"/>
          <p14:tracePt t="66184" x="3943350" y="3441700"/>
          <p14:tracePt t="66196" x="3968750" y="3454400"/>
          <p14:tracePt t="66210" x="3979863" y="3467100"/>
          <p14:tracePt t="66223" x="4005263" y="3479800"/>
          <p14:tracePt t="66239" x="4030663" y="3479800"/>
          <p14:tracePt t="66258" x="4043363" y="3490913"/>
          <p14:tracePt t="66272" x="4056063" y="3503613"/>
          <p14:tracePt t="66273" x="4081463" y="3503613"/>
          <p14:tracePt t="66289" x="4081463" y="3516313"/>
          <p14:tracePt t="66306" x="4092575" y="3516313"/>
          <p14:tracePt t="66339" x="4105275" y="3529013"/>
          <p14:tracePt t="66351" x="4117975" y="3529013"/>
          <p14:tracePt t="66884" x="4130675" y="3529013"/>
          <p14:tracePt t="66911" x="4156075" y="3529013"/>
          <p14:tracePt t="66923" x="4192588" y="3541713"/>
          <p14:tracePt t="66937" x="4256088" y="3554413"/>
          <p14:tracePt t="66949" x="4318000" y="3567113"/>
          <p14:tracePt t="66962" x="4406900" y="3590925"/>
          <p14:tracePt t="66975" x="4518025" y="3616325"/>
          <p14:tracePt t="66990" x="4619625" y="3641725"/>
          <p14:tracePt t="67007" x="4719638" y="3667125"/>
          <p14:tracePt t="67023" x="4806950" y="3692525"/>
          <p14:tracePt t="67027" x="4894263" y="3703638"/>
          <p14:tracePt t="67040" x="4981575" y="3729038"/>
          <p14:tracePt t="67057" x="5068888" y="3754438"/>
          <p14:tracePt t="67073" x="5157788" y="3779838"/>
          <p14:tracePt t="67090" x="5232400" y="3803650"/>
          <p14:tracePt t="67093" x="5281613" y="3816350"/>
          <p14:tracePt t="67107" x="5345113" y="3841750"/>
          <p14:tracePt t="67123" x="5383213" y="3854450"/>
          <p14:tracePt t="67140" x="5419725" y="3867150"/>
          <p14:tracePt t="67574" x="5445125" y="3867150"/>
          <p14:tracePt t="67587" x="5483225" y="3867150"/>
          <p14:tracePt t="67599" x="5557838" y="3867150"/>
          <p14:tracePt t="67613" x="5657850" y="3867150"/>
          <p14:tracePt t="67625" x="5783263" y="3867150"/>
          <p14:tracePt t="67641" x="5932488" y="3867150"/>
          <p14:tracePt t="67658" x="6134100" y="3867150"/>
          <p14:tracePt t="67674" x="6308725" y="3867150"/>
          <p14:tracePt t="67678" x="6534150" y="3867150"/>
          <p14:tracePt t="67691" x="6784975" y="3867150"/>
          <p14:tracePt t="67708" x="6972300" y="3867150"/>
          <p14:tracePt t="67724" x="7172325" y="3867150"/>
          <p14:tracePt t="67741" x="7335838" y="3867150"/>
          <p14:tracePt t="67743" x="7485063" y="3841750"/>
          <p14:tracePt t="67758" x="7623175" y="3841750"/>
          <p14:tracePt t="67774" x="7723188" y="3841750"/>
          <p14:tracePt t="67791" x="7810500" y="3841750"/>
          <p14:tracePt t="67794" x="7848600" y="3841750"/>
          <p14:tracePt t="68099" x="7897813" y="3854450"/>
          <p14:tracePt t="68111" x="7999413" y="3867150"/>
          <p14:tracePt t="68125" x="8148638" y="3879850"/>
          <p14:tracePt t="68138" x="8361363" y="3905250"/>
          <p14:tracePt t="68150" x="8637588" y="3905250"/>
          <p14:tracePt t="68163" x="8950325" y="3916363"/>
          <p14:tracePt t="68177" x="9324975" y="3916363"/>
          <p14:tracePt t="68192" x="9701213" y="3916363"/>
          <p14:tracePt t="68208" x="10075863" y="3916363"/>
          <p14:tracePt t="68225" x="10414000" y="3916363"/>
          <p14:tracePt t="68228" x="10690225" y="3916363"/>
          <p14:tracePt t="68242" x="10939463" y="3892550"/>
          <p14:tracePt t="68262" x="11153775" y="3879850"/>
          <p14:tracePt t="68275" x="11328400" y="3867150"/>
          <p14:tracePt t="68292" x="11453813" y="3854450"/>
          <p14:tracePt t="68295" x="11566525" y="3841750"/>
          <p14:tracePt t="68308" x="11666538" y="3829050"/>
          <p14:tracePt t="68325" x="11753850" y="3829050"/>
          <p14:tracePt t="68342" x="11815763" y="3816350"/>
          <p14:tracePt t="68345" x="11866563" y="3816350"/>
          <p14:tracePt t="68358" x="11904663" y="3816350"/>
          <p14:tracePt t="68375" x="11941175" y="3816350"/>
          <p14:tracePt t="68392" x="11966575" y="3803650"/>
          <p14:tracePt t="68409" x="11979275" y="3803650"/>
          <p14:tracePt t="68411" x="11991975" y="3803650"/>
          <p14:tracePt t="68425" x="12004675" y="3803650"/>
          <p14:tracePt t="68442" x="12028488" y="3803650"/>
          <p14:tracePt t="68459" x="12041188" y="3803650"/>
          <p14:tracePt t="68475" x="12053888" y="3803650"/>
          <p14:tracePt t="68476" x="12091988" y="3792538"/>
          <p14:tracePt t="68492" x="12130088" y="3792538"/>
          <p14:tracePt t="68509" x="12166600" y="3779838"/>
          <p14:tracePt t="71351" x="11779250" y="3941763"/>
          <p14:tracePt t="71364" x="11366500" y="4092575"/>
          <p14:tracePt t="71377" x="10928350" y="4217988"/>
          <p14:tracePt t="71390" x="10490200" y="4330700"/>
          <p14:tracePt t="71403" x="10075863" y="4443413"/>
          <p14:tracePt t="71416" x="9713913" y="4505325"/>
          <p14:tracePt t="71429" x="9401175" y="4543425"/>
          <p14:tracePt t="71446" x="9112250" y="4567238"/>
          <p14:tracePt t="71463" x="8824913" y="4592638"/>
          <p14:tracePt t="71480" x="8512175" y="4605338"/>
          <p14:tracePt t="71481" x="8223250" y="4630738"/>
          <p14:tracePt t="71496" x="7986713" y="4643438"/>
          <p14:tracePt t="71513" x="7773988" y="4643438"/>
          <p14:tracePt t="71530" x="7635875" y="4643438"/>
          <p14:tracePt t="71533" x="7535863" y="4643438"/>
          <p14:tracePt t="71546" x="7472363" y="4643438"/>
          <p14:tracePt t="72483" x="7459663" y="4656138"/>
          <p14:tracePt t="72496" x="7410450" y="4667250"/>
          <p14:tracePt t="72509" x="7372350" y="4679950"/>
          <p14:tracePt t="72521" x="7323138" y="4679950"/>
          <p14:tracePt t="72535" x="7235825" y="4692650"/>
          <p14:tracePt t="72548" x="7159625" y="4692650"/>
          <p14:tracePt t="72564" x="7059613" y="4692650"/>
          <p14:tracePt t="72581" x="6946900" y="4705350"/>
          <p14:tracePt t="72598" x="6846888" y="4705350"/>
          <p14:tracePt t="72599" x="6734175" y="4718050"/>
          <p14:tracePt t="72614" x="6596063" y="4718050"/>
          <p14:tracePt t="72631" x="6446838" y="4730750"/>
          <p14:tracePt t="72648" x="6270625" y="4743450"/>
          <p14:tracePt t="72651" x="6057900" y="4768850"/>
          <p14:tracePt t="72664" x="5808663" y="4792663"/>
          <p14:tracePt t="72681" x="5507038" y="4830763"/>
          <p14:tracePt t="72698" x="5181600" y="4892675"/>
          <p14:tracePt t="72714" x="4856163" y="4930775"/>
          <p14:tracePt t="72717" x="4543425" y="4968875"/>
          <p14:tracePt t="72731" x="4230688" y="4981575"/>
          <p14:tracePt t="72748" x="3905250" y="5005388"/>
          <p14:tracePt t="72765" x="3605213" y="5005388"/>
          <p14:tracePt t="72768" x="3367088" y="5005388"/>
          <p14:tracePt t="72781" x="3116263" y="4992688"/>
          <p14:tracePt t="72798" x="2903538" y="4981575"/>
          <p14:tracePt t="72815" x="2728913" y="4956175"/>
          <p14:tracePt t="72831" x="2578100" y="4930775"/>
          <p14:tracePt t="72834" x="2441575" y="4905375"/>
          <p14:tracePt t="72848" x="2316163" y="4856163"/>
          <p14:tracePt t="72865" x="2216150" y="4830763"/>
          <p14:tracePt t="72881" x="2127250" y="4792663"/>
          <p14:tracePt t="72884" x="2078038" y="4768850"/>
          <p14:tracePt t="72898" x="2027238" y="4756150"/>
          <p14:tracePt t="72915" x="2003425" y="4743450"/>
          <p14:tracePt t="72931" x="1990725" y="4743450"/>
          <p14:tracePt t="72948" x="1990725" y="4730750"/>
          <p14:tracePt t="72951" x="1978025" y="4718050"/>
          <p14:tracePt t="73051" x="1990725" y="4718050"/>
          <p14:tracePt t="73064" x="2003425" y="4718050"/>
          <p14:tracePt t="73077" x="2003425" y="4705350"/>
          <p14:tracePt t="73090" x="2014538" y="4705350"/>
          <p14:tracePt t="73116" x="2027238" y="4705350"/>
          <p14:tracePt t="73141" x="2039938" y="4705350"/>
          <p14:tracePt t="73155" x="2052638" y="4692650"/>
          <p14:tracePt t="73180" x="2065338" y="4679950"/>
          <p14:tracePt t="73193" x="2065338" y="4667250"/>
          <p14:tracePt t="73205" x="2090738" y="4656138"/>
          <p14:tracePt t="73219" x="2103438" y="4643438"/>
          <p14:tracePt t="73232" x="2127250" y="4630738"/>
          <p14:tracePt t="73250" x="2165350" y="4605338"/>
          <p14:tracePt t="73265" x="2228850" y="4592638"/>
          <p14:tracePt t="73282" x="2278063" y="4567238"/>
          <p14:tracePt t="73283" x="2339975" y="4543425"/>
          <p14:tracePt t="73299" x="2416175" y="4518025"/>
          <p14:tracePt t="73315" x="2478088" y="4492625"/>
          <p14:tracePt t="73332" x="2554288" y="4467225"/>
          <p14:tracePt t="73335" x="2641600" y="4443413"/>
          <p14:tracePt t="73349" x="2728913" y="4430713"/>
          <p14:tracePt t="73365" x="2803525" y="4418013"/>
          <p14:tracePt t="73382" x="2854325" y="4405313"/>
          <p14:tracePt t="73399" x="2890838" y="4405313"/>
          <p14:tracePt t="73401" x="2928938" y="4392613"/>
          <p14:tracePt t="73415" x="2954338" y="4379913"/>
          <p14:tracePt t="73432" x="2992438" y="4379913"/>
          <p14:tracePt t="73449" x="3016250" y="4367213"/>
          <p14:tracePt t="73452" x="3041650" y="4367213"/>
          <p14:tracePt t="73465" x="3067050" y="4354513"/>
          <p14:tracePt t="73482" x="3103563" y="4354513"/>
          <p14:tracePt t="73499" x="3141663" y="4341813"/>
          <p14:tracePt t="73516" x="3192463" y="4341813"/>
          <p14:tracePt t="73518" x="3254375" y="4330700"/>
          <p14:tracePt t="73532" x="3305175" y="4318000"/>
          <p14:tracePt t="73549" x="3354388" y="4318000"/>
          <p14:tracePt t="73566" x="3417888" y="4318000"/>
          <p14:tracePt t="73568" x="3454400" y="4305300"/>
          <p14:tracePt t="73582" x="3492500" y="4292600"/>
          <p14:tracePt t="73599" x="3517900" y="4279900"/>
          <p14:tracePt t="73616" x="3554413" y="4267200"/>
          <p14:tracePt t="73899" x="3567113" y="4254500"/>
          <p14:tracePt t="73912" x="3579813" y="4241800"/>
          <p14:tracePt t="73924" x="3605213" y="4241800"/>
          <p14:tracePt t="73937" x="3643313" y="4230688"/>
          <p14:tracePt t="73950" x="3717925" y="4217988"/>
          <p14:tracePt t="73966" x="3779838" y="4205288"/>
          <p14:tracePt t="73983" x="3856038" y="4192588"/>
          <p14:tracePt t="74000" x="3930650" y="4179888"/>
          <p14:tracePt t="74002" x="3979863" y="4167188"/>
          <p14:tracePt t="74016" x="4030663" y="4167188"/>
          <p14:tracePt t="74033" x="4081463" y="4167188"/>
          <p14:tracePt t="74050" x="4143375" y="4167188"/>
          <p14:tracePt t="74066" x="4192588" y="4167188"/>
          <p14:tracePt t="74067" x="4230688" y="4167188"/>
          <p14:tracePt t="74083" x="4268788" y="4167188"/>
          <p14:tracePt t="74100" x="4318000" y="4167188"/>
          <p14:tracePt t="74117" x="4356100" y="4167188"/>
          <p14:tracePt t="74117" x="4394200" y="4167188"/>
          <p14:tracePt t="74133" x="4430713" y="4167188"/>
          <p14:tracePt t="74150" x="4456113" y="4167188"/>
          <p14:tracePt t="74166" x="4468813" y="4167188"/>
          <p14:tracePt t="74183" x="4481513" y="4167188"/>
          <p14:tracePt t="74200" x="4494213" y="4167188"/>
          <p14:tracePt t="74247" x="4494213" y="4179888"/>
          <p14:tracePt t="74272" x="4506913" y="4179888"/>
          <p14:tracePt t="74286" x="4518025" y="4179888"/>
          <p14:tracePt t="74311" x="4530725" y="4179888"/>
          <p14:tracePt t="74336" x="4543425" y="4179888"/>
          <p14:tracePt t="74363" x="4556125" y="4179888"/>
          <p14:tracePt t="74375" x="4568825" y="4179888"/>
          <p14:tracePt t="74402" x="4581525" y="4167188"/>
          <p14:tracePt t="74414" x="4606925" y="4154488"/>
          <p14:tracePt t="74440" x="4619625" y="4154488"/>
          <p14:tracePt t="74453" x="4630738" y="4154488"/>
          <p14:tracePt t="74465" x="4643438" y="4154488"/>
          <p14:tracePt t="74479" x="4656138" y="4154488"/>
          <p14:tracePt t="74492" x="4656138" y="4141788"/>
          <p14:tracePt t="74505" x="4668838" y="4141788"/>
          <p14:tracePt t="74518" x="4681538" y="4141788"/>
          <p14:tracePt t="74534" x="4706938" y="4141788"/>
          <p14:tracePt t="74550" x="4719638" y="4141788"/>
          <p14:tracePt t="74567" x="4732338" y="4141788"/>
          <p14:tracePt t="74570" x="4756150" y="4141788"/>
          <p14:tracePt t="74584" x="4781550" y="4141788"/>
          <p14:tracePt t="74600" x="4819650" y="4129088"/>
          <p14:tracePt t="74617" x="4843463" y="4129088"/>
          <p14:tracePt t="74634" x="4868863" y="4129088"/>
          <p14:tracePt t="74651" x="4881563" y="4129088"/>
          <p14:tracePt t="74651" x="4906963" y="4117975"/>
          <p14:tracePt t="74667" x="4919663" y="4117975"/>
          <p14:tracePt t="74684" x="4932363" y="4117975"/>
          <p14:tracePt t="74685" x="4945063" y="4105275"/>
          <p14:tracePt t="74701" x="4981575" y="4105275"/>
          <p14:tracePt t="74717" x="4994275" y="4105275"/>
          <p14:tracePt t="74734" x="5006975" y="4105275"/>
          <p14:tracePt t="74738" x="5019675" y="4105275"/>
          <p14:tracePt t="74751" x="5045075" y="4105275"/>
          <p14:tracePt t="74767" x="5057775" y="4105275"/>
          <p14:tracePt t="74784" x="5068888" y="4105275"/>
          <p14:tracePt t="74801" x="5094288" y="4105275"/>
          <p14:tracePt t="74817" x="5106988" y="4105275"/>
          <p14:tracePt t="74834" x="5119688" y="4105275"/>
          <p14:tracePt t="74851" x="5132388" y="4105275"/>
          <p14:tracePt t="74867" x="5157788" y="4105275"/>
          <p14:tracePt t="74868" x="5170488" y="4105275"/>
          <p14:tracePt t="74890" x="5181600" y="4105275"/>
          <p14:tracePt t="74904" x="5194300" y="4105275"/>
          <p14:tracePt t="74929" x="5207000" y="4105275"/>
          <p14:tracePt t="75758" x="5207000" y="4117975"/>
          <p14:tracePt t="75792" x="5219700" y="4129088"/>
          <p14:tracePt t="75816" x="5245100" y="4129088"/>
          <p14:tracePt t="75831" x="5281613" y="4141788"/>
          <p14:tracePt t="75843" x="5332413" y="4154488"/>
          <p14:tracePt t="75855" x="5394325" y="4154488"/>
          <p14:tracePt t="75869" x="5457825" y="4167188"/>
          <p14:tracePt t="75885" x="5519738" y="4167188"/>
          <p14:tracePt t="75902" x="5595938" y="4167188"/>
          <p14:tracePt t="75919" x="5657850" y="4179888"/>
          <p14:tracePt t="75920" x="5745163" y="4179888"/>
          <p14:tracePt t="75936" x="5832475" y="4192588"/>
          <p14:tracePt t="75952" x="5895975" y="4192588"/>
          <p14:tracePt t="75969" x="5970588" y="4205288"/>
          <p14:tracePt t="75973" x="6034088" y="4205288"/>
          <p14:tracePt t="75986" x="6108700" y="4205288"/>
          <p14:tracePt t="76002" x="6170613" y="4217988"/>
          <p14:tracePt t="76019" x="6221413" y="4217988"/>
          <p14:tracePt t="76023" x="6283325" y="4217988"/>
          <p14:tracePt t="76036" x="6334125" y="4217988"/>
          <p14:tracePt t="76052" x="6383338" y="4217988"/>
          <p14:tracePt t="76069" x="6434138" y="4217988"/>
          <p14:tracePt t="76086" x="6483350" y="4217988"/>
          <p14:tracePt t="76102" x="6559550" y="4217988"/>
          <p14:tracePt t="76103" x="6608763" y="4217988"/>
          <p14:tracePt t="76119" x="6659563" y="4217988"/>
          <p14:tracePt t="76136" x="6721475" y="4217988"/>
          <p14:tracePt t="76152" x="6784975" y="4217988"/>
          <p14:tracePt t="76153" x="6859588" y="4205288"/>
          <p14:tracePt t="76169" x="6934200" y="4205288"/>
          <p14:tracePt t="76186" x="6997700" y="4192588"/>
          <p14:tracePt t="76203" x="7072313" y="4179888"/>
          <p14:tracePt t="76204" x="7159625" y="4167188"/>
          <p14:tracePt t="76219" x="7259638" y="4154488"/>
          <p14:tracePt t="76236" x="7385050" y="4141788"/>
          <p14:tracePt t="76253" x="7459663" y="4129088"/>
          <p14:tracePt t="76257" x="7548563" y="4117975"/>
          <p14:tracePt t="76269" x="7635875" y="4105275"/>
          <p14:tracePt t="76286" x="7723188" y="4092575"/>
          <p14:tracePt t="76303" x="7823200" y="4067175"/>
          <p14:tracePt t="76319" x="7935913" y="4054475"/>
          <p14:tracePt t="76322" x="8010525" y="4041775"/>
          <p14:tracePt t="76336" x="8123238" y="4029075"/>
          <p14:tracePt t="76353" x="8223250" y="4017963"/>
          <p14:tracePt t="76370" x="8324850" y="4005263"/>
          <p14:tracePt t="76373" x="8435975" y="3992563"/>
          <p14:tracePt t="76386" x="8548688" y="3979863"/>
          <p14:tracePt t="76403" x="8624888" y="3979863"/>
          <p14:tracePt t="76420" x="8674100" y="3979863"/>
          <p14:tracePt t="76436" x="8712200" y="3979863"/>
          <p14:tracePt t="76437" x="8724900" y="3979863"/>
          <p14:tracePt t="76460" x="8737600" y="3979863"/>
          <p14:tracePt t="76474" x="8750300" y="3979863"/>
          <p14:tracePt t="76948" x="8750300" y="3992563"/>
          <p14:tracePt t="77013" x="8750300" y="4005263"/>
          <p14:tracePt t="77322" x="8737600" y="4005263"/>
          <p14:tracePt t="77360" x="8724900" y="4005263"/>
          <p14:tracePt t="77374" x="8724900" y="4017963"/>
          <p14:tracePt t="77386" x="8712200" y="4017963"/>
          <p14:tracePt t="77398" x="8699500" y="4029075"/>
          <p14:tracePt t="77411" x="8686800" y="4054475"/>
          <p14:tracePt t="77425" x="8674100" y="4067175"/>
          <p14:tracePt t="77438" x="8637588" y="4092575"/>
          <p14:tracePt t="77454" x="8599488" y="4117975"/>
          <p14:tracePt t="77471" x="8561388" y="4141788"/>
          <p14:tracePt t="77488" x="8499475" y="4179888"/>
          <p14:tracePt t="77490" x="8424863" y="4205288"/>
          <p14:tracePt t="77504" x="8361363" y="4230688"/>
          <p14:tracePt t="77521" x="8286750" y="4241800"/>
          <p14:tracePt t="77538" x="8199438" y="4254500"/>
          <p14:tracePt t="77541" x="8110538" y="4279900"/>
          <p14:tracePt t="77554" x="8010525" y="4318000"/>
          <p14:tracePt t="77571" x="7897813" y="4341813"/>
          <p14:tracePt t="77588" x="7810500" y="4367213"/>
          <p14:tracePt t="77604" x="7710488" y="4392613"/>
          <p14:tracePt t="77608" x="7610475" y="4418013"/>
          <p14:tracePt t="77621" x="7472363" y="4443413"/>
          <p14:tracePt t="77638" x="7323138" y="4454525"/>
          <p14:tracePt t="77655" x="7197725" y="4467225"/>
          <p14:tracePt t="77658" x="7072313" y="4479925"/>
          <p14:tracePt t="77671" x="6934200" y="4479925"/>
          <p14:tracePt t="77688" x="6797675" y="4492625"/>
          <p14:tracePt t="77705" x="6634163" y="4505325"/>
          <p14:tracePt t="77708" x="6483350" y="4505325"/>
          <p14:tracePt t="77721" x="6334125" y="4518025"/>
          <p14:tracePt t="77738" x="6183313" y="4518025"/>
          <p14:tracePt t="77755" x="6021388" y="4518025"/>
          <p14:tracePt t="77771" x="5821363" y="4518025"/>
          <p14:tracePt t="77774" x="5570538" y="4543425"/>
          <p14:tracePt t="77788" x="5383213" y="4543425"/>
          <p14:tracePt t="77805" x="5181600" y="4543425"/>
          <p14:tracePt t="77821" x="4981575" y="4543425"/>
          <p14:tracePt t="77825" x="4756150" y="4554538"/>
          <p14:tracePt t="77838" x="4443413" y="4567238"/>
          <p14:tracePt t="77855" x="4130675" y="4605338"/>
          <p14:tracePt t="77872" x="3867150" y="4643438"/>
          <p14:tracePt t="77888" x="3643313" y="4679950"/>
          <p14:tracePt t="77892" x="3379788" y="4730750"/>
          <p14:tracePt t="77905" x="3141663" y="4779963"/>
          <p14:tracePt t="77922" x="2816225" y="4843463"/>
          <p14:tracePt t="77938" x="2528888" y="4892675"/>
          <p14:tracePt t="77941" x="2228850" y="4930775"/>
          <p14:tracePt t="77955" x="2039938" y="4956175"/>
          <p14:tracePt t="77972" x="1878013" y="4968875"/>
          <p14:tracePt t="77988" x="1727200" y="4981575"/>
          <p14:tracePt t="77991" x="1601788" y="5005388"/>
          <p14:tracePt t="78005" x="1489075" y="5018088"/>
          <p14:tracePt t="78022" x="1389063" y="5030788"/>
          <p14:tracePt t="78038" x="1314450" y="5043488"/>
          <p14:tracePt t="78042" x="1263650" y="5043488"/>
          <p14:tracePt t="78055" x="1227138" y="5043488"/>
          <p14:tracePt t="78072" x="1201738" y="5043488"/>
          <p14:tracePt t="78089" x="1189038" y="5043488"/>
          <p14:tracePt t="78105" x="1176338" y="5043488"/>
          <p14:tracePt t="78108" x="1163638" y="5043488"/>
          <p14:tracePt t="78122" x="1163638" y="5030788"/>
          <p14:tracePt t="78139" x="1163638" y="5018088"/>
          <p14:tracePt t="78155" x="1163638" y="5005388"/>
          <p14:tracePt t="78172" x="1163638" y="4981575"/>
          <p14:tracePt t="78173" x="1176338" y="4943475"/>
          <p14:tracePt t="78189" x="1201738" y="4918075"/>
          <p14:tracePt t="78205" x="1214438" y="4892675"/>
          <p14:tracePt t="78222" x="1239838" y="4868863"/>
          <p14:tracePt t="78223" x="1289050" y="4843463"/>
          <p14:tracePt t="78241" x="1327150" y="4818063"/>
          <p14:tracePt t="78255" x="1376363" y="4818063"/>
          <p14:tracePt t="78272" x="1439863" y="4805363"/>
          <p14:tracePt t="78276" x="1489075" y="4792663"/>
          <p14:tracePt t="78289" x="1552575" y="4792663"/>
          <p14:tracePt t="78306" x="1627188" y="4779963"/>
          <p14:tracePt t="78322" x="1689100" y="4779963"/>
          <p14:tracePt t="78326" x="1765300" y="4779963"/>
          <p14:tracePt t="78339" x="1827213" y="4779963"/>
          <p14:tracePt t="78356" x="1914525" y="4768850"/>
          <p14:tracePt t="78372" x="2014538" y="4768850"/>
          <p14:tracePt t="78389" x="2116138" y="4768850"/>
          <p14:tracePt t="78391" x="2203450" y="4768850"/>
          <p14:tracePt t="78406" x="2303463" y="4768850"/>
          <p14:tracePt t="78422" x="2403475" y="4768850"/>
          <p14:tracePt t="78439" x="2516188" y="4756150"/>
          <p14:tracePt t="78441" x="2641600" y="4756150"/>
          <p14:tracePt t="78456" x="2741613" y="4743450"/>
          <p14:tracePt t="78472" x="2828925" y="4743450"/>
          <p14:tracePt t="78489" x="2890838" y="4743450"/>
          <p14:tracePt t="78506" x="2928938" y="4743450"/>
          <p14:tracePt t="78508" x="2967038" y="4743450"/>
          <p14:tracePt t="78522" x="2979738" y="4743450"/>
          <p14:tracePt t="78539" x="2992438" y="4743450"/>
          <p14:tracePt t="78556" x="2992438" y="4730750"/>
          <p14:tracePt t="78572" x="3003550" y="4730750"/>
          <p14:tracePt t="78589" x="3016250" y="4730750"/>
          <p14:tracePt t="78686" x="3016250" y="4718050"/>
          <p14:tracePt t="78738" x="3028950" y="4718050"/>
          <p14:tracePt t="78763" x="3041650" y="4718050"/>
          <p14:tracePt t="78777" x="3054350" y="4718050"/>
          <p14:tracePt t="78789" x="3067050" y="4718050"/>
          <p14:tracePt t="78801" x="3092450" y="4718050"/>
          <p14:tracePt t="78814" x="3103563" y="4718050"/>
          <p14:tracePt t="78828" x="3116263" y="4730750"/>
          <p14:tracePt t="78840" x="3154363" y="4730750"/>
          <p14:tracePt t="78856" x="3167063" y="4730750"/>
          <p14:tracePt t="78873" x="3192463" y="4743450"/>
          <p14:tracePt t="78890" x="3216275" y="4743450"/>
          <p14:tracePt t="78894" x="3241675" y="4743450"/>
          <p14:tracePt t="78906" x="3279775" y="4756150"/>
          <p14:tracePt t="78923" x="3305175" y="4756150"/>
          <p14:tracePt t="78940" x="3328988" y="4756150"/>
          <p14:tracePt t="78956" x="3341688" y="4756150"/>
          <p14:tracePt t="78973" x="3354388" y="4768850"/>
          <p14:tracePt t="78974" x="3379788" y="4768850"/>
          <p14:tracePt t="78990" x="3392488" y="4768850"/>
          <p14:tracePt t="79007" x="3417888" y="4768850"/>
          <p14:tracePt t="79007" x="3441700" y="4768850"/>
          <p14:tracePt t="79023" x="3467100" y="4768850"/>
          <p14:tracePt t="79040" x="3479800" y="4779963"/>
          <p14:tracePt t="79056" x="3492500" y="4779963"/>
          <p14:tracePt t="79110" x="3505200" y="4779963"/>
          <p14:tracePt t="79416" x="3505200" y="4805363"/>
          <p14:tracePt t="79429" x="3530600" y="4805363"/>
          <p14:tracePt t="79442" x="3554413" y="4805363"/>
          <p14:tracePt t="79456" x="3605213" y="4818063"/>
          <p14:tracePt t="79467" x="3679825" y="4830763"/>
          <p14:tracePt t="79480" x="3756025" y="4830763"/>
          <p14:tracePt t="79494" x="3843338" y="4843463"/>
          <p14:tracePt t="79507" x="3930650" y="4843463"/>
          <p14:tracePt t="79524" x="4017963" y="4843463"/>
          <p14:tracePt t="79541" x="4092575" y="4843463"/>
          <p14:tracePt t="79557" x="4168775" y="4843463"/>
          <p14:tracePt t="79558" x="4230688" y="4843463"/>
          <p14:tracePt t="79574" x="4281488" y="4843463"/>
          <p14:tracePt t="79591" x="4343400" y="4843463"/>
          <p14:tracePt t="79607" x="4381500" y="4843463"/>
          <p14:tracePt t="79611" x="4430713" y="4843463"/>
          <p14:tracePt t="79624" x="4481513" y="4843463"/>
          <p14:tracePt t="79641" x="4518025" y="4843463"/>
          <p14:tracePt t="79657" x="4556125" y="4843463"/>
          <p14:tracePt t="79661" x="4594225" y="4856163"/>
          <p14:tracePt t="79674" x="4630738" y="4856163"/>
          <p14:tracePt t="79691" x="4668838" y="4856163"/>
          <p14:tracePt t="79707" x="4694238" y="4856163"/>
          <p14:tracePt t="79724" x="4732338" y="4856163"/>
          <p14:tracePt t="79727" x="4756150" y="4856163"/>
          <p14:tracePt t="79741" x="4781550" y="4856163"/>
          <p14:tracePt t="79758" x="4806950" y="4856163"/>
          <p14:tracePt t="79774" x="4832350" y="4856163"/>
          <p14:tracePt t="79791" x="4843463" y="4856163"/>
          <p14:tracePt t="79792" x="4868863" y="4856163"/>
          <p14:tracePt t="79808" x="4894263" y="4868863"/>
          <p14:tracePt t="79824" x="4932363" y="4879975"/>
          <p14:tracePt t="79841" x="4968875" y="4879975"/>
          <p14:tracePt t="79842" x="5006975" y="4892675"/>
          <p14:tracePt t="79858" x="5045075" y="4892675"/>
          <p14:tracePt t="79874" x="5081588" y="4892675"/>
          <p14:tracePt t="79891" x="5106988" y="4892675"/>
          <p14:tracePt t="79893" x="5119688" y="4892675"/>
          <p14:tracePt t="79908" x="5132388" y="4905375"/>
          <p14:tracePt t="79924" x="5157788" y="4905375"/>
          <p14:tracePt t="79941" x="5170488" y="4905375"/>
          <p14:tracePt t="79958" x="5181600" y="4905375"/>
          <p14:tracePt t="79958" x="5207000" y="4905375"/>
          <p14:tracePt t="79974" x="5219700" y="4905375"/>
          <p14:tracePt t="79991" x="5232400" y="4905375"/>
          <p14:tracePt t="80008" x="5245100" y="4905375"/>
          <p14:tracePt t="80008" x="5270500" y="4905375"/>
          <p14:tracePt t="80034" x="5281613" y="4905375"/>
          <p14:tracePt t="80086" x="5294313" y="4905375"/>
          <p14:tracePt t="80111" x="5307013" y="4905375"/>
          <p14:tracePt t="80215" x="5307013" y="4918075"/>
          <p14:tracePt t="81020" x="5345113" y="4918075"/>
          <p14:tracePt t="81031" x="5419725" y="4918075"/>
          <p14:tracePt t="81041" x="5519738" y="4918075"/>
          <p14:tracePt t="81052" x="5619750" y="4918075"/>
          <p14:tracePt t="81065" x="5719763" y="4918075"/>
          <p14:tracePt t="81078" x="5832475" y="4918075"/>
          <p14:tracePt t="81093" x="5957888" y="4905375"/>
          <p14:tracePt t="81109" x="6070600" y="4892675"/>
          <p14:tracePt t="81126" x="6196013" y="4879975"/>
          <p14:tracePt t="81143" x="6296025" y="4868863"/>
          <p14:tracePt t="81143" x="6396038" y="4856163"/>
          <p14:tracePt t="81159" x="6496050" y="4843463"/>
          <p14:tracePt t="81176" x="6596063" y="4830763"/>
          <p14:tracePt t="81193" x="6684963" y="4830763"/>
          <p14:tracePt t="81194" x="6772275" y="4818063"/>
          <p14:tracePt t="81209" x="6859588" y="4818063"/>
          <p14:tracePt t="81226" x="6946900" y="4805363"/>
          <p14:tracePt t="81243" x="7021513" y="4792663"/>
          <p14:tracePt t="81248" x="7110413" y="4779963"/>
          <p14:tracePt t="81259" x="7197725" y="4768850"/>
          <p14:tracePt t="81276" x="7285038" y="4756150"/>
          <p14:tracePt t="81293" x="7372350" y="4743450"/>
          <p14:tracePt t="81310" x="7459663" y="4743450"/>
          <p14:tracePt t="81313" x="7548563" y="4730750"/>
          <p14:tracePt t="81326" x="7623175" y="4730750"/>
          <p14:tracePt t="81343" x="7685088" y="4718050"/>
          <p14:tracePt t="81360" x="7723188" y="4718050"/>
          <p14:tracePt t="81363" x="7748588" y="4705350"/>
          <p14:tracePt t="81376" x="7761288" y="4705350"/>
          <p14:tracePt t="81393" x="7773988" y="4705350"/>
          <p14:tracePt t="81438" x="7761288" y="4705350"/>
          <p14:tracePt t="81452" x="7723188" y="4705350"/>
          <p14:tracePt t="81465" x="7661275" y="4705350"/>
          <p14:tracePt t="81477" x="7548563" y="4705350"/>
          <p14:tracePt t="81493" x="7397750" y="4705350"/>
          <p14:tracePt t="81510" x="7235825" y="4730750"/>
          <p14:tracePt t="81527" x="7021513" y="4743450"/>
          <p14:tracePt t="81528" x="6808788" y="4756150"/>
          <p14:tracePt t="81543" x="6596063" y="4768850"/>
          <p14:tracePt t="81560" x="6383338" y="4768850"/>
          <p14:tracePt t="81577" x="6208713" y="4779963"/>
          <p14:tracePt t="81580" x="6021388" y="4779963"/>
          <p14:tracePt t="81593" x="5857875" y="4779963"/>
          <p14:tracePt t="81610" x="5708650" y="4779963"/>
          <p14:tracePt t="81627" x="5557838" y="4779963"/>
          <p14:tracePt t="81643" x="5407025" y="4779963"/>
          <p14:tracePt t="81660" x="5270500" y="4779963"/>
          <p14:tracePt t="81661" x="5145088" y="4768850"/>
          <p14:tracePt t="81677" x="5019675" y="4756150"/>
          <p14:tracePt t="81693" x="4906963" y="4743450"/>
          <p14:tracePt t="81697" x="4781550" y="4730750"/>
          <p14:tracePt t="81710" x="4668838" y="4718050"/>
          <p14:tracePt t="81727" x="4543425" y="4718050"/>
          <p14:tracePt t="81744" x="4430713" y="4718050"/>
          <p14:tracePt t="81760" x="4305300" y="4718050"/>
          <p14:tracePt t="81777" x="4168775" y="4718050"/>
          <p14:tracePt t="81778" x="4030663" y="4718050"/>
          <p14:tracePt t="81794" x="3905250" y="4718050"/>
          <p14:tracePt t="81810" x="3743325" y="4743450"/>
          <p14:tracePt t="81812" x="3592513" y="4768850"/>
          <p14:tracePt t="81827" x="3429000" y="4805363"/>
          <p14:tracePt t="81844" x="3228975" y="4843463"/>
          <p14:tracePt t="81860" x="3028950" y="4892675"/>
          <p14:tracePt t="81864" x="2803525" y="4943475"/>
          <p14:tracePt t="81877" x="2603500" y="4992688"/>
          <p14:tracePt t="81894" x="2390775" y="5056188"/>
          <p14:tracePt t="81910" x="2190750" y="5118100"/>
          <p14:tracePt t="81927" x="2014538" y="5181600"/>
          <p14:tracePt t="81929" x="1852613" y="5230813"/>
          <p14:tracePt t="81944" x="1701800" y="5281613"/>
          <p14:tracePt t="81961" x="1565275" y="5318125"/>
          <p14:tracePt t="81977" x="1452563" y="5343525"/>
          <p14:tracePt t="81980" x="1363663" y="5368925"/>
          <p14:tracePt t="81994" x="1301750" y="5381625"/>
          <p14:tracePt t="82011" x="1263650" y="5381625"/>
          <p14:tracePt t="82027" x="1239838" y="5394325"/>
          <p14:tracePt t="82030" x="1227138" y="5394325"/>
          <p14:tracePt t="82044" x="1214438" y="5394325"/>
          <p14:tracePt t="82146" x="1227138" y="5394325"/>
          <p14:tracePt t="82159" x="1252538" y="5394325"/>
          <p14:tracePt t="82172" x="1276350" y="5394325"/>
          <p14:tracePt t="82185" x="1314450" y="5394325"/>
          <p14:tracePt t="82198" x="1352550" y="5394325"/>
          <p14:tracePt t="82211" x="1389063" y="5394325"/>
          <p14:tracePt t="82228" x="1427163" y="5381625"/>
          <p14:tracePt t="82244" x="1452563" y="5381625"/>
          <p14:tracePt t="82249" x="1476375" y="5368925"/>
          <p14:tracePt t="82263" x="1501775" y="5368925"/>
          <p14:tracePt t="82278" x="1527175" y="5356225"/>
          <p14:tracePt t="82294" x="1539875" y="5356225"/>
          <p14:tracePt t="82311" x="1552575" y="5356225"/>
          <p14:tracePt t="82314" x="1565275" y="5356225"/>
          <p14:tracePt t="82328" x="1577975" y="5356225"/>
          <p14:tracePt t="82932" x="1589088" y="5356225"/>
          <p14:tracePt t="82971" x="1601788" y="5356225"/>
          <p14:tracePt t="82996" x="1614488" y="5356225"/>
          <p14:tracePt t="83010" x="1627188" y="5356225"/>
          <p14:tracePt t="83023" x="1639888" y="5356225"/>
          <p14:tracePt t="83035" x="1665288" y="5356225"/>
          <p14:tracePt t="83048" x="1689100" y="5356225"/>
          <p14:tracePt t="83062" x="1727200" y="5356225"/>
          <p14:tracePt t="83079" x="1778000" y="5356225"/>
          <p14:tracePt t="83095" x="1827213" y="5343525"/>
          <p14:tracePt t="83112" x="1878013" y="5343525"/>
          <p14:tracePt t="83113" x="1939925" y="5330825"/>
          <p14:tracePt t="83129" x="2003425" y="5330825"/>
          <p14:tracePt t="83145" x="2052638" y="5330825"/>
          <p14:tracePt t="83162" x="2127250" y="5318125"/>
          <p14:tracePt t="83163" x="2190750" y="5318125"/>
          <p14:tracePt t="83179" x="2265363" y="5305425"/>
          <p14:tracePt t="83196" x="2328863" y="5305425"/>
          <p14:tracePt t="83212" x="2403475" y="5305425"/>
          <p14:tracePt t="83229" x="2465388" y="5305425"/>
          <p14:tracePt t="83230" x="2541588" y="5305425"/>
          <p14:tracePt t="83247" x="2590800" y="5305425"/>
          <p14:tracePt t="83262" x="2628900" y="5305425"/>
          <p14:tracePt t="83279" x="2667000" y="5305425"/>
          <p14:tracePt t="83280" x="2690813" y="5305425"/>
          <p14:tracePt t="83296" x="2703513" y="5305425"/>
          <p14:tracePt t="83312" x="2728913" y="5305425"/>
          <p14:tracePt t="83329" x="2767013" y="5318125"/>
          <p14:tracePt t="83800" x="2778125" y="5318125"/>
          <p14:tracePt t="83812" x="2790825" y="5318125"/>
          <p14:tracePt t="83825" x="2841625" y="5318125"/>
          <p14:tracePt t="83837" x="2928938" y="5330825"/>
          <p14:tracePt t="83850" x="3067050" y="5343525"/>
          <p14:tracePt t="83863" x="3228975" y="5356225"/>
          <p14:tracePt t="83880" x="3429000" y="5356225"/>
          <p14:tracePt t="83897" x="3679825" y="5381625"/>
          <p14:tracePt t="83913" x="3956050" y="5381625"/>
          <p14:tracePt t="83914" x="4230688" y="5381625"/>
          <p14:tracePt t="83930" x="4506913" y="5381625"/>
          <p14:tracePt t="83947" x="4756150" y="5394325"/>
          <p14:tracePt t="83963" x="4956175" y="5394325"/>
          <p14:tracePt t="83980" x="5119688" y="5407025"/>
          <p14:tracePt t="83981" x="5257800" y="5407025"/>
          <p14:tracePt t="83997" x="5357813" y="5418138"/>
          <p14:tracePt t="84013" x="5419725" y="5430838"/>
          <p14:tracePt t="84030" x="5457825" y="5430838"/>
          <p14:tracePt t="84031" x="5470525" y="5443538"/>
          <p14:tracePt t="84351" x="5532438" y="5443538"/>
          <p14:tracePt t="84361" x="5632450" y="5443538"/>
          <p14:tracePt t="84374" x="5783263" y="5430838"/>
          <p14:tracePt t="84386" x="5995988" y="5394325"/>
          <p14:tracePt t="84400" x="6321425" y="5343525"/>
          <p14:tracePt t="84414" x="6784975" y="5268913"/>
          <p14:tracePt t="84431" x="7285038" y="5181600"/>
          <p14:tracePt t="84447" x="7785100" y="5092700"/>
          <p14:tracePt t="84464" x="8248650" y="5005388"/>
          <p14:tracePt t="84464" x="8712200" y="4918075"/>
          <p14:tracePt t="84481" x="9137650" y="4856163"/>
          <p14:tracePt t="84497" x="9463088" y="4818063"/>
          <p14:tracePt t="84514" x="9688513" y="4779963"/>
          <p14:tracePt t="84517" x="9839325" y="4768850"/>
          <p14:tracePt t="84531" x="9926638" y="4756150"/>
          <p14:tracePt t="84547" x="9975850" y="4743450"/>
          <p14:tracePt t="84564" x="9988550" y="4743450"/>
          <p14:tracePt t="84808" x="10001250" y="4743450"/>
          <p14:tracePt t="84822" x="10026650" y="4743450"/>
          <p14:tracePt t="84835" x="10075863" y="4743450"/>
          <p14:tracePt t="84847" x="10177463" y="4730750"/>
          <p14:tracePt t="84860" x="10288588" y="4718050"/>
          <p14:tracePt t="84874" x="10426700" y="4692650"/>
          <p14:tracePt t="84886" x="10577513" y="4656138"/>
          <p14:tracePt t="84900" x="10715625" y="4618038"/>
          <p14:tracePt t="84915" x="10852150" y="4592638"/>
          <p14:tracePt t="84931" x="10990263" y="4567238"/>
          <p14:tracePt t="84948" x="11102975" y="4543425"/>
          <p14:tracePt t="84951" x="11228388" y="4518025"/>
          <p14:tracePt t="84965" x="11328400" y="4479925"/>
          <p14:tracePt t="84981" x="11428413" y="4443413"/>
          <p14:tracePt t="84998" x="11515725" y="4405313"/>
          <p14:tracePt t="85015" x="11591925" y="4367213"/>
          <p14:tracePt t="85017" x="11653838" y="4330700"/>
          <p14:tracePt t="85031" x="11728450" y="4292600"/>
          <p14:tracePt t="85048" x="11804650" y="4267200"/>
          <p14:tracePt t="85065" x="11879263" y="4241800"/>
          <p14:tracePt t="85067" x="11928475" y="4217988"/>
          <p14:tracePt t="85081" x="11991975" y="4192588"/>
          <p14:tracePt t="85098" x="12041188" y="4167188"/>
          <p14:tracePt t="85115" x="12104688" y="4154488"/>
          <p14:tracePt t="85118" x="12166600" y="4117975"/>
          <p14:tracePt t="87066" x="11603038" y="4054475"/>
          <p14:tracePt t="87080" x="11164888" y="4205288"/>
          <p14:tracePt t="87093" x="10715625" y="4367213"/>
          <p14:tracePt t="87105" x="10264775" y="4518025"/>
          <p14:tracePt t="87118" x="9788525" y="4679950"/>
          <p14:tracePt t="87134" x="9301163" y="4843463"/>
          <p14:tracePt t="87151" x="8863013" y="4968875"/>
          <p14:tracePt t="87168" x="8424863" y="5105400"/>
          <p14:tracePt t="87169" x="7974013" y="5243513"/>
          <p14:tracePt t="87184" x="7535863" y="5343525"/>
          <p14:tracePt t="87201" x="7097713" y="5481638"/>
          <p14:tracePt t="87218" x="6659563" y="5594350"/>
          <p14:tracePt t="87234" x="6183313" y="5707063"/>
          <p14:tracePt t="87235" x="5683250" y="5819775"/>
          <p14:tracePt t="87253" x="5181600" y="5932488"/>
          <p14:tracePt t="87268" x="4681538" y="6019800"/>
          <p14:tracePt t="87285" x="4230688" y="6081713"/>
          <p14:tracePt t="87285" x="3805238" y="6132513"/>
          <p14:tracePt t="87301" x="3454400" y="6145213"/>
          <p14:tracePt t="87318" x="3254375" y="6145213"/>
          <p14:tracePt t="87335" x="3079750" y="6145213"/>
          <p14:tracePt t="87338" x="2979738" y="6145213"/>
          <p14:tracePt t="87642" x="2967038" y="6145213"/>
          <p14:tracePt t="87654" x="2967038" y="6157913"/>
          <p14:tracePt t="87666" x="2967038" y="6169025"/>
          <p14:tracePt t="87680" x="2954338" y="6169025"/>
          <p14:tracePt t="87693" x="2928938" y="6169025"/>
          <p14:tracePt t="87706" x="2879725" y="6169025"/>
          <p14:tracePt t="87718" x="2803525" y="6169025"/>
          <p14:tracePt t="87735" x="2728913" y="6157913"/>
          <p14:tracePt t="87752" x="2603500" y="6145213"/>
          <p14:tracePt t="87769" x="2465388" y="6132513"/>
          <p14:tracePt t="87770" x="2339975" y="6094413"/>
          <p14:tracePt t="87785" x="2203450" y="6069013"/>
          <p14:tracePt t="87802" x="2078038" y="6045200"/>
          <p14:tracePt t="87819" x="1978025" y="6019800"/>
          <p14:tracePt t="87835" x="1890713" y="5994400"/>
          <p14:tracePt t="87836" x="1814513" y="5969000"/>
          <p14:tracePt t="87852" x="1765300" y="5945188"/>
          <p14:tracePt t="87869" x="1714500" y="5932488"/>
          <p14:tracePt t="87885" x="1689100" y="5919788"/>
          <p14:tracePt t="87886" x="1677988" y="5907088"/>
          <p14:tracePt t="87902" x="1652588" y="5907088"/>
          <p14:tracePt t="87919" x="1652588" y="5894388"/>
          <p14:tracePt t="88066" x="1639888" y="5894388"/>
          <p14:tracePt t="88104" x="1627188" y="5894388"/>
          <p14:tracePt t="88117" x="1614488" y="5894388"/>
          <p14:tracePt t="88131" x="1601788" y="5894388"/>
          <p14:tracePt t="88144" x="1589088" y="5907088"/>
          <p14:tracePt t="88156" x="1577975" y="5907088"/>
          <p14:tracePt t="88169" x="1552575" y="5919788"/>
          <p14:tracePt t="88186" x="1527175" y="5919788"/>
          <p14:tracePt t="88202" x="1489075" y="5919788"/>
          <p14:tracePt t="88219" x="1439863" y="5932488"/>
          <p14:tracePt t="88222" x="1352550" y="5945188"/>
          <p14:tracePt t="88236" x="1263650" y="5945188"/>
          <p14:tracePt t="88257" x="1176338" y="5945188"/>
          <p14:tracePt t="88269" x="1101725" y="5945188"/>
          <p14:tracePt t="88286" x="1014413" y="5945188"/>
          <p14:tracePt t="88289" x="938213" y="5945188"/>
          <p14:tracePt t="88303" x="876300" y="5945188"/>
          <p14:tracePt t="88319" x="825500" y="5932488"/>
          <p14:tracePt t="88336" x="776288" y="5932488"/>
          <p14:tracePt t="88339" x="750888" y="5919788"/>
          <p14:tracePt t="88353" x="738188" y="5907088"/>
          <p14:tracePt t="88369" x="725488" y="5907088"/>
          <p14:tracePt t="88389" x="712788" y="5894388"/>
          <p14:tracePt t="88542" x="725488" y="5894388"/>
          <p14:tracePt t="88556" x="738188" y="5894388"/>
          <p14:tracePt t="88568" x="763588" y="5881688"/>
          <p14:tracePt t="88581" x="801688" y="5881688"/>
          <p14:tracePt t="88594" x="838200" y="5868988"/>
          <p14:tracePt t="88608" x="876300" y="5868988"/>
          <p14:tracePt t="88620" x="914400" y="5868988"/>
          <p14:tracePt t="88636" x="950913" y="5868988"/>
          <p14:tracePt t="88653" x="989013" y="5868988"/>
          <p14:tracePt t="88670" x="1014413" y="5868988"/>
          <p14:tracePt t="88674" x="1027113" y="5868988"/>
          <p14:tracePt t="88686" x="1038225" y="5856288"/>
          <p14:tracePt t="88703" x="1050925" y="5856288"/>
          <p14:tracePt t="88720" x="1063625" y="5856288"/>
          <p14:tracePt t="89587" x="1063625" y="5843588"/>
          <p14:tracePt t="89612" x="1076325" y="5843588"/>
          <p14:tracePt t="89625" x="1101725" y="5843588"/>
          <p14:tracePt t="89638" x="1139825" y="5843588"/>
          <p14:tracePt t="89652" x="1189038" y="5843588"/>
          <p14:tracePt t="89664" x="1239838" y="5856288"/>
          <p14:tracePt t="89677" x="1276350" y="5856288"/>
          <p14:tracePt t="89690" x="1314450" y="5868988"/>
          <p14:tracePt t="89705" x="1352550" y="5868988"/>
          <p14:tracePt t="89721" x="1401763" y="5881688"/>
          <p14:tracePt t="89738" x="1439863" y="5881688"/>
          <p14:tracePt t="89755" x="1465263" y="5881688"/>
          <p14:tracePt t="89755" x="1476375" y="5894388"/>
          <p14:tracePt t="89771" x="1489075" y="5907088"/>
          <p14:tracePt t="89788" x="1501775" y="5907088"/>
          <p14:tracePt t="89805" x="1514475" y="5907088"/>
          <p14:tracePt t="90077" x="1514475" y="5919788"/>
          <p14:tracePt t="90258" x="1501775" y="5919788"/>
          <p14:tracePt t="90282" x="1489075" y="5919788"/>
          <p14:tracePt t="90309" x="1476375" y="5919788"/>
          <p14:tracePt t="90334" x="1465263" y="5919788"/>
          <p14:tracePt t="90347" x="1452563" y="5919788"/>
          <p14:tracePt t="90360" x="1452563" y="5907088"/>
          <p14:tracePt t="90373" x="1439863" y="5907088"/>
          <p14:tracePt t="90398" x="1427163" y="5907088"/>
          <p14:tracePt t="90424" x="1414463" y="5907088"/>
          <p14:tracePt t="90437" x="1401763" y="5894388"/>
          <p14:tracePt t="90463" x="1389063" y="5894388"/>
          <p14:tracePt t="90476" x="1389063" y="5881688"/>
          <p14:tracePt t="90489" x="1376363" y="5868988"/>
          <p14:tracePt t="90514" x="1363663" y="5868988"/>
          <p14:tracePt t="90528" x="1363663" y="5856288"/>
          <p14:tracePt t="90540" x="1352550" y="5856288"/>
          <p14:tracePt t="90553" x="1339850" y="5856288"/>
          <p14:tracePt t="90567" x="1339850" y="5843588"/>
          <p14:tracePt t="90579" x="1327150" y="5843588"/>
          <p14:tracePt t="90592" x="1301750" y="5832475"/>
          <p14:tracePt t="90617" x="1289050" y="5832475"/>
          <p14:tracePt t="90643" x="1276350" y="5832475"/>
          <p14:tracePt t="90657" x="1263650" y="5819775"/>
          <p14:tracePt t="90682" x="1252538" y="5819775"/>
          <p14:tracePt t="90707" x="1239838" y="5819775"/>
          <p14:tracePt t="90720" x="1239838" y="5807075"/>
          <p14:tracePt t="90734" x="1227138" y="5807075"/>
          <p14:tracePt t="90746" x="1214438" y="5807075"/>
          <p14:tracePt t="90797" x="1201738" y="5807075"/>
          <p14:tracePt t="91030" x="1189038" y="5807075"/>
          <p14:tracePt t="91069" x="1176338" y="5807075"/>
          <p14:tracePt t="91081" x="1163638" y="5807075"/>
          <p14:tracePt t="91119" x="1150938" y="5807075"/>
          <p14:tracePt t="91146" x="1139825" y="5807075"/>
          <p14:tracePt t="91185" x="1127125" y="5807075"/>
          <p14:tracePt t="91198" x="1114425" y="5794375"/>
          <p14:tracePt t="91210" x="1101725" y="5794375"/>
          <p14:tracePt t="91223" x="1089025" y="5781675"/>
          <p14:tracePt t="91236" x="1076325" y="5781675"/>
          <p14:tracePt t="91249" x="1050925" y="5781675"/>
          <p14:tracePt t="91263" x="1038225" y="5768975"/>
          <p14:tracePt t="91275" x="1014413" y="5756275"/>
          <p14:tracePt t="91290" x="1001713" y="5756275"/>
          <p14:tracePt t="91307" x="976313" y="5743575"/>
          <p14:tracePt t="91323" x="950913" y="5732463"/>
          <p14:tracePt t="91327" x="925513" y="5719763"/>
          <p14:tracePt t="91340" x="901700" y="5719763"/>
          <p14:tracePt t="91357" x="889000" y="5719763"/>
          <p14:tracePt t="91373" x="876300" y="5719763"/>
          <p14:tracePt t="91390" x="863600" y="5719763"/>
          <p14:tracePt t="91393" x="850900" y="5707063"/>
          <p14:tracePt t="91423" x="838200" y="5707063"/>
          <p14:tracePt t="91596" x="838200" y="5719763"/>
          <p14:tracePt t="91622" x="850900" y="5732463"/>
          <p14:tracePt t="91636" x="863600" y="5743575"/>
          <p14:tracePt t="91661" x="876300" y="5756275"/>
          <p14:tracePt t="91688" x="889000" y="5768975"/>
          <p14:tracePt t="91713" x="901700" y="5768975"/>
          <p14:tracePt t="91777" x="901700" y="5781675"/>
          <p14:tracePt t="91791" x="914400" y="5781675"/>
          <p14:tracePt t="91804" x="914400" y="5794375"/>
          <p14:tracePt t="92126" x="914400" y="5781675"/>
          <p14:tracePt t="92693" x="925513" y="5781675"/>
          <p14:tracePt t="92720" x="938213" y="5781675"/>
          <p14:tracePt t="92746" x="950913" y="5781675"/>
          <p14:tracePt t="92758" x="963613" y="5781675"/>
          <p14:tracePt t="92785" x="976313" y="5781675"/>
          <p14:tracePt t="92810" x="989013" y="5781675"/>
          <p14:tracePt t="92836" x="1001713" y="5781675"/>
          <p14:tracePt t="92862" x="1014413" y="5781675"/>
          <p14:tracePt t="92901" x="1027113" y="5781675"/>
          <p14:tracePt t="92991" x="1038225" y="5781675"/>
          <p14:tracePt t="93042" x="1050925" y="5781675"/>
          <p14:tracePt t="93662" x="1038225" y="5781675"/>
          <p14:tracePt t="93688" x="1014413" y="5781675"/>
          <p14:tracePt t="93701" x="1001713" y="5781675"/>
          <p14:tracePt t="93714" x="989013" y="5768975"/>
          <p14:tracePt t="93726" x="976313" y="5768975"/>
          <p14:tracePt t="93740" x="950913" y="5768975"/>
          <p14:tracePt t="93753" x="938213" y="5768975"/>
          <p14:tracePt t="93765" x="925513" y="5768975"/>
          <p14:tracePt t="93779" x="901700" y="5768975"/>
          <p14:tracePt t="93793" x="889000" y="5756275"/>
          <p14:tracePt t="93810" x="876300" y="5756275"/>
          <p14:tracePt t="93827" x="863600" y="5756275"/>
          <p14:tracePt t="93843" x="850900" y="5743575"/>
          <p14:tracePt t="93860" x="838200" y="5743575"/>
          <p14:tracePt t="93881" x="825500" y="5743575"/>
          <p14:tracePt t="93907" x="825500" y="5732463"/>
          <p14:tracePt t="93920" x="814388" y="5732463"/>
          <p14:tracePt t="93958" x="801688" y="5719763"/>
          <p14:tracePt t="93985" x="801688" y="5707063"/>
          <p14:tracePt t="94436" x="801688" y="5694363"/>
          <p14:tracePt t="94449" x="814388" y="5694363"/>
          <p14:tracePt t="94605" x="814388" y="5681663"/>
          <p14:tracePt t="94643" x="825500" y="5668963"/>
          <p14:tracePt t="95133" x="838200" y="5668963"/>
          <p14:tracePt t="95146" x="850900" y="5668963"/>
          <p14:tracePt t="95172" x="863600" y="5668963"/>
          <p14:tracePt t="95197" x="876300" y="5681663"/>
          <p14:tracePt t="95223" x="889000" y="5681663"/>
          <p14:tracePt t="95236" x="901700" y="5694363"/>
          <p14:tracePt t="95249" x="914400" y="5694363"/>
          <p14:tracePt t="95261" x="925513" y="5707063"/>
          <p14:tracePt t="95275" x="938213" y="5719763"/>
          <p14:tracePt t="95288" x="963613" y="5719763"/>
          <p14:tracePt t="95300" x="976313" y="5719763"/>
          <p14:tracePt t="95314" x="989013" y="5719763"/>
          <p14:tracePt t="95329" x="1014413" y="5732463"/>
          <p14:tracePt t="95353" x="1027113" y="5732463"/>
          <p14:tracePt t="95391" x="1038225" y="5732463"/>
          <p14:tracePt t="95610" x="1050925" y="5732463"/>
          <p14:tracePt t="95929" x="1050925" y="5743575"/>
          <p14:tracePt t="95942" x="1063625" y="5743575"/>
          <p14:tracePt t="95955" x="1063625" y="5756275"/>
          <p14:tracePt t="95967" x="1076325" y="5756275"/>
          <p14:tracePt t="95993" x="1101725" y="5756275"/>
          <p14:tracePt t="96006" x="1114425" y="5756275"/>
          <p14:tracePt t="96033" x="1127125" y="5756275"/>
          <p14:tracePt t="96045" x="1139825" y="5756275"/>
          <p14:tracePt t="96071" x="1150938" y="5756275"/>
          <p14:tracePt t="96096" x="1163638" y="5756275"/>
          <p14:tracePt t="96135" x="1176338" y="5756275"/>
          <p14:tracePt t="96148" x="1189038" y="5756275"/>
          <p14:tracePt t="96187" x="1201738" y="5768975"/>
          <p14:tracePt t="96781" x="1214438" y="5768975"/>
          <p14:tracePt t="96911" x="1227138" y="5768975"/>
          <p14:tracePt t="96923" x="1239838" y="5768975"/>
          <p14:tracePt t="97233" x="1252538" y="5768975"/>
          <p14:tracePt t="97259" x="1276350" y="5768975"/>
          <p14:tracePt t="97271" x="1289050" y="5768975"/>
          <p14:tracePt t="97285" x="1301750" y="5768975"/>
          <p14:tracePt t="97298" x="1314450" y="5768975"/>
          <p14:tracePt t="97310" x="1339850" y="5768975"/>
          <p14:tracePt t="97323" x="1352550" y="5768975"/>
          <p14:tracePt t="97336" x="1363663" y="5768975"/>
          <p14:tracePt t="97349" x="1376363" y="5768975"/>
          <p14:tracePt t="97375" x="1389063" y="5768975"/>
          <p14:tracePt t="97388" x="1401763" y="5768975"/>
          <p14:tracePt t="97414" x="1414463" y="5768975"/>
          <p14:tracePt t="97426" x="1414463" y="5756275"/>
          <p14:tracePt t="97440" x="1427163" y="5756275"/>
          <p14:tracePt t="97465" x="1439863" y="5756275"/>
          <p14:tracePt t="97491" x="1452563" y="5756275"/>
          <p14:tracePt t="97517" x="1465263" y="5756275"/>
          <p14:tracePt t="97530" x="1465263" y="5743575"/>
          <p14:tracePt t="97542" x="1476375" y="5743575"/>
          <p14:tracePt t="97556" x="1489075" y="5732463"/>
          <p14:tracePt t="97569" x="1501775" y="5719763"/>
          <p14:tracePt t="97582" x="1527175" y="5719763"/>
          <p14:tracePt t="97599" x="1539875" y="5707063"/>
          <p14:tracePt t="97615" x="1552575" y="5694363"/>
          <p14:tracePt t="97632" x="1577975" y="5694363"/>
          <p14:tracePt t="97649" x="1589088" y="5694363"/>
          <p14:tracePt t="97665" x="1589088" y="5681663"/>
          <p14:tracePt t="97682" x="1601788" y="5681663"/>
          <p14:tracePt t="97699" x="1614488" y="5668963"/>
          <p14:tracePt t="97715" x="1627188" y="5668963"/>
          <p14:tracePt t="97732" x="1639888" y="5668963"/>
          <p14:tracePt t="97749" x="1652588" y="5656263"/>
          <p14:tracePt t="97766" x="1665288" y="5656263"/>
          <p14:tracePt t="97788" x="1677988" y="5656263"/>
          <p14:tracePt t="97813" x="1677988" y="5643563"/>
          <p14:tracePt t="97929" x="1689100" y="5643563"/>
          <p14:tracePt t="98821" x="1689100" y="5656263"/>
          <p14:tracePt t="98846" x="1701800" y="5656263"/>
          <p14:tracePt t="99078" x="1689100" y="5656263"/>
          <p14:tracePt t="99169" x="1677988" y="5656263"/>
          <p14:tracePt t="99246" x="1665288" y="5656263"/>
          <p14:tracePt t="99272" x="1652588" y="5656263"/>
          <p14:tracePt t="99285" x="1639888" y="5656263"/>
          <p14:tracePt t="99297" x="1627188" y="5656263"/>
          <p14:tracePt t="99311" x="1614488" y="5656263"/>
          <p14:tracePt t="99323" x="1601788" y="5656263"/>
          <p14:tracePt t="99335" x="1565275" y="5656263"/>
          <p14:tracePt t="99351" x="1539875" y="5656263"/>
          <p14:tracePt t="99368" x="1514475" y="5656263"/>
          <p14:tracePt t="99384" x="1489075" y="5656263"/>
          <p14:tracePt t="99401" x="1452563" y="5656263"/>
          <p14:tracePt t="99402" x="1414463" y="5656263"/>
          <p14:tracePt t="99418" x="1376363" y="5656263"/>
          <p14:tracePt t="99435" x="1339850" y="5656263"/>
          <p14:tracePt t="99451" x="1301750" y="5656263"/>
          <p14:tracePt t="99452" x="1276350" y="5656263"/>
          <p14:tracePt t="99468" x="1252538" y="5656263"/>
          <p14:tracePt t="99485" x="1227138" y="5656263"/>
          <p14:tracePt t="99501" x="1201738" y="5656263"/>
          <p14:tracePt t="99504" x="1163638" y="5656263"/>
          <p14:tracePt t="99518" x="1139825" y="5656263"/>
          <p14:tracePt t="99535" x="1114425" y="5656263"/>
          <p14:tracePt t="99551" x="1089025" y="5656263"/>
          <p14:tracePt t="99568" x="1076325" y="5656263"/>
          <p14:tracePt t="99571" x="1050925" y="5656263"/>
          <p14:tracePt t="99585" x="1038225" y="5643563"/>
          <p14:tracePt t="99601" x="1027113" y="5643563"/>
          <p14:tracePt t="99618" x="1001713" y="5643563"/>
          <p14:tracePt t="99621" x="989013" y="5630863"/>
          <p14:tracePt t="99635" x="976313" y="5630863"/>
          <p14:tracePt t="99651" x="950913" y="5619750"/>
          <p14:tracePt t="99685" x="938213" y="5619750"/>
          <p14:tracePt t="99723" x="925513" y="5619750"/>
          <p14:tracePt t="99736" x="925513" y="5607050"/>
          <p14:tracePt t="99981" x="914400" y="5594350"/>
          <p14:tracePt t="99993" x="914400" y="5581650"/>
          <p14:tracePt t="100019" x="901700" y="5568950"/>
          <p14:tracePt t="100045" x="889000" y="5568950"/>
          <p14:tracePt t="100059" x="889000" y="5556250"/>
          <p14:tracePt t="100084" x="889000" y="5543550"/>
          <p14:tracePt t="100096" x="889000" y="5530850"/>
          <p14:tracePt t="100109" x="889000" y="5518150"/>
          <p14:tracePt t="100135" x="889000" y="5507038"/>
          <p14:tracePt t="100161" x="889000" y="5494338"/>
          <p14:tracePt t="100173" x="889000" y="5481638"/>
          <p14:tracePt t="100186" x="889000" y="5468938"/>
          <p14:tracePt t="100200" x="889000" y="5456238"/>
          <p14:tracePt t="100212" x="889000" y="5443538"/>
          <p14:tracePt t="100238" x="901700" y="5443538"/>
          <p14:tracePt t="100250" x="901700" y="5430838"/>
          <p14:tracePt t="100264" x="914400" y="5430838"/>
          <p14:tracePt t="100289" x="925513" y="5418138"/>
          <p14:tracePt t="100301" x="938213" y="5418138"/>
          <p14:tracePt t="100314" x="963613" y="5418138"/>
          <p14:tracePt t="100328" x="989013" y="5407025"/>
          <p14:tracePt t="100341" x="1014413" y="5407025"/>
          <p14:tracePt t="100354" x="1050925" y="5407025"/>
          <p14:tracePt t="100369" x="1063625" y="5407025"/>
          <p14:tracePt t="100386" x="1076325" y="5407025"/>
          <p14:tracePt t="100403" x="1089025" y="5407025"/>
          <p14:tracePt t="100419" x="1114425" y="5407025"/>
          <p14:tracePt t="100436" x="1127125" y="5407025"/>
          <p14:tracePt t="100457" x="1139825" y="5407025"/>
          <p14:tracePt t="100470" x="1150938" y="5407025"/>
          <p14:tracePt t="100496" x="1163638" y="5407025"/>
          <p14:tracePt t="100509" x="1163638" y="5418138"/>
          <p14:tracePt t="100522" x="1176338" y="5418138"/>
          <p14:tracePt t="100536" x="1176338" y="5430838"/>
          <p14:tracePt t="100560" x="1189038" y="5443538"/>
          <p14:tracePt t="100586" x="1201738" y="5456238"/>
          <p14:tracePt t="100625" x="1201738" y="5468938"/>
          <p14:tracePt t="100638" x="1201738" y="5481638"/>
          <p14:tracePt t="100664" x="1201738" y="5494338"/>
          <p14:tracePt t="100690" x="1201738" y="5507038"/>
          <p14:tracePt t="100715" x="1201738" y="5518150"/>
          <p14:tracePt t="100741" x="1201738" y="5530850"/>
          <p14:tracePt t="100754" x="1201738" y="5543550"/>
          <p14:tracePt t="100780" x="1201738" y="5556250"/>
          <p14:tracePt t="100793" x="1189038" y="5556250"/>
          <p14:tracePt t="100806" x="1189038" y="5568950"/>
          <p14:tracePt t="100818" x="1176338" y="5568950"/>
          <p14:tracePt t="100831" x="1176338" y="5581650"/>
          <p14:tracePt t="100844" x="1150938" y="5594350"/>
          <p14:tracePt t="100857" x="1139825" y="5594350"/>
          <p14:tracePt t="100870" x="1127125" y="5607050"/>
          <p14:tracePt t="100886" x="1101725" y="5619750"/>
          <p14:tracePt t="100903" x="1089025" y="5619750"/>
          <p14:tracePt t="100920" x="1076325" y="5630863"/>
          <p14:tracePt t="100921" x="1050925" y="5630863"/>
          <p14:tracePt t="100937" x="1038225" y="5643563"/>
          <p14:tracePt t="100953" x="1027113" y="5643563"/>
          <p14:tracePt t="100970" x="1001713" y="5643563"/>
          <p14:tracePt t="100987" x="989013" y="5643563"/>
          <p14:tracePt t="101012" x="976313" y="5643563"/>
          <p14:tracePt t="101038" x="963613" y="5643563"/>
          <p14:tracePt t="101051" x="950913" y="5643563"/>
          <p14:tracePt t="101077" x="938213" y="5643563"/>
          <p14:tracePt t="101090" x="938213" y="5630863"/>
          <p14:tracePt t="101102" x="925513" y="5630863"/>
          <p14:tracePt t="101115" x="925513" y="5619750"/>
          <p14:tracePt t="101128" x="914400" y="5619750"/>
          <p14:tracePt t="101141" x="901700" y="5619750"/>
          <p14:tracePt t="101154" x="901700" y="5607050"/>
          <p14:tracePt t="101170" x="889000" y="5607050"/>
          <p14:tracePt t="101187" x="889000" y="5594350"/>
          <p14:tracePt t="101206" x="876300" y="5581650"/>
          <p14:tracePt t="101232" x="876300" y="5568950"/>
          <p14:tracePt t="101244" x="876300" y="5556250"/>
          <p14:tracePt t="101257" x="876300" y="5543550"/>
          <p14:tracePt t="101270" x="876300" y="5530850"/>
          <p14:tracePt t="101287" x="863600" y="5518150"/>
          <p14:tracePt t="101304" x="863600" y="5494338"/>
          <p14:tracePt t="101322" x="863600" y="5481638"/>
          <p14:tracePt t="101347" x="863600" y="5468938"/>
          <p14:tracePt t="101360" x="863600" y="5456238"/>
          <p14:tracePt t="101373" x="876300" y="5456238"/>
          <p14:tracePt t="101387" x="876300" y="5443538"/>
          <p14:tracePt t="101404" x="889000" y="5443538"/>
          <p14:tracePt t="101421" x="901700" y="5430838"/>
          <p14:tracePt t="101425" x="914400" y="5418138"/>
          <p14:tracePt t="101438" x="914400" y="5407025"/>
          <p14:tracePt t="101454" x="938213" y="5394325"/>
          <p14:tracePt t="101471" x="950913" y="5368925"/>
          <p14:tracePt t="101487" x="963613" y="5368925"/>
          <p14:tracePt t="101490" x="989013" y="5356225"/>
          <p14:tracePt t="101504" x="1001713" y="5343525"/>
          <p14:tracePt t="101521" x="1014413" y="5343525"/>
          <p14:tracePt t="101554" x="1027113" y="5343525"/>
          <p14:tracePt t="101571" x="1038225" y="5343525"/>
          <p14:tracePt t="101587" x="1050925" y="5343525"/>
          <p14:tracePt t="101605" x="1063625" y="5343525"/>
          <p14:tracePt t="101621" x="1063625" y="5356225"/>
          <p14:tracePt t="101638" x="1076325" y="5368925"/>
          <p14:tracePt t="101654" x="1076325" y="5381625"/>
          <p14:tracePt t="101658" x="1089025" y="5394325"/>
          <p14:tracePt t="101671" x="1101725" y="5418138"/>
          <p14:tracePt t="101688" x="1114425" y="5430838"/>
          <p14:tracePt t="101704" x="1114425" y="5443538"/>
          <p14:tracePt t="101721" x="1127125" y="5456238"/>
          <p14:tracePt t="101754" x="1127125" y="5468938"/>
          <p14:tracePt t="101799" x="1127125" y="5481638"/>
          <p14:tracePt t="101825" x="1127125" y="5494338"/>
          <p14:tracePt t="101864" x="1127125" y="5507038"/>
          <p14:tracePt t="101876" x="1114425" y="5507038"/>
          <p14:tracePt t="101890" x="1089025" y="5518150"/>
          <p14:tracePt t="101903" x="1076325" y="5530850"/>
          <p14:tracePt t="101915" x="1063625" y="5543550"/>
          <p14:tracePt t="101929" x="1038225" y="5556250"/>
          <p14:tracePt t="101942" x="1027113" y="5556250"/>
          <p14:tracePt t="101955" x="1014413" y="5556250"/>
          <p14:tracePt t="101971" x="1014413" y="5568950"/>
          <p14:tracePt t="101988" x="1001713" y="5568950"/>
          <p14:tracePt t="102006" x="989013" y="5568950"/>
          <p14:tracePt t="102032" x="976313" y="5568950"/>
          <p14:tracePt t="102045" x="963613" y="5556250"/>
          <p14:tracePt t="102070" x="950913" y="5543550"/>
          <p14:tracePt t="102096" x="938213" y="5530850"/>
          <p14:tracePt t="102122" x="925513" y="5518150"/>
          <p14:tracePt t="102136" x="914400" y="5518150"/>
          <p14:tracePt t="102161" x="914400" y="5507038"/>
          <p14:tracePt t="102174" x="901700" y="5507038"/>
          <p14:tracePt t="102213" x="901700" y="5494338"/>
          <p14:tracePt t="102302" x="914400" y="5494338"/>
          <p14:tracePt t="102316" x="925513" y="5494338"/>
          <p14:tracePt t="102341" x="925513" y="5481638"/>
          <p14:tracePt t="102355" x="938213" y="5481638"/>
          <p14:tracePt t="102419" x="950913" y="5481638"/>
          <p14:tracePt t="102445" x="963613" y="5481638"/>
          <p14:tracePt t="102458" x="976313" y="5481638"/>
          <p14:tracePt t="102471" x="976313" y="5494338"/>
          <p14:tracePt t="102484" x="989013" y="5494338"/>
          <p14:tracePt t="102496" x="989013" y="5507038"/>
          <p14:tracePt t="102509" x="1001713" y="5507038"/>
          <p14:tracePt t="102522" x="1001713" y="5518150"/>
          <p14:tracePt t="102539" x="1014413" y="5518150"/>
          <p14:tracePt t="102555" x="1027113" y="5530850"/>
          <p14:tracePt t="102574" x="1027113" y="5543550"/>
          <p14:tracePt t="102589" x="1038225" y="5543550"/>
          <p14:tracePt t="102612" x="1038225" y="5556250"/>
          <p14:tracePt t="102703" x="1038225" y="5568950"/>
          <p14:tracePt t="103180" x="1038225" y="5581650"/>
          <p14:tracePt t="103207" x="1038225" y="5594350"/>
          <p14:tracePt t="103233" x="1050925" y="5607050"/>
          <p14:tracePt t="103258" x="1050925" y="5619750"/>
          <p14:tracePt t="103271" x="1050925" y="5630863"/>
          <p14:tracePt t="103529" x="1063625" y="5630863"/>
          <p14:tracePt t="103543" x="1076325" y="5643563"/>
          <p14:tracePt t="103555" x="1089025" y="5643563"/>
          <p14:tracePt t="103568" x="1101725" y="5668963"/>
          <p14:tracePt t="103581" x="1127125" y="5668963"/>
          <p14:tracePt t="103594" x="1139825" y="5681663"/>
          <p14:tracePt t="103607" x="1139825" y="5694363"/>
          <p14:tracePt t="103624" x="1150938" y="5694363"/>
          <p14:tracePt t="103640" x="1163638" y="5719763"/>
          <p14:tracePt t="103657" x="1189038" y="5719763"/>
          <p14:tracePt t="103659" x="1214438" y="5756275"/>
          <p14:tracePt t="103674" x="1252538" y="5768975"/>
          <p14:tracePt t="103690" x="1301750" y="5794375"/>
          <p14:tracePt t="103707" x="1339850" y="5807075"/>
          <p14:tracePt t="103711" x="1363663" y="5807075"/>
          <p14:tracePt t="103724" x="1376363" y="5819775"/>
          <p14:tracePt t="103740" x="1401763" y="5832475"/>
          <p14:tracePt t="103757" x="1414463" y="5832475"/>
          <p14:tracePt t="103774" x="1427163" y="5832475"/>
          <p14:tracePt t="103777" x="1452563" y="5843588"/>
          <p14:tracePt t="103790" x="1476375" y="5856288"/>
          <p14:tracePt t="103807" x="1501775" y="5868988"/>
          <p14:tracePt t="103824" x="1527175" y="5868988"/>
          <p14:tracePt t="103827" x="1552575" y="5881688"/>
          <p14:tracePt t="103841" x="1577975" y="5894388"/>
          <p14:tracePt t="103857" x="1589088" y="5894388"/>
          <p14:tracePt t="103874" x="1601788" y="5894388"/>
          <p14:tracePt t="103891" x="1639888" y="5907088"/>
          <p14:tracePt t="103894" x="1652588" y="5919788"/>
          <p14:tracePt t="103907" x="1665288" y="5919788"/>
          <p14:tracePt t="103924" x="1677988" y="5919788"/>
          <p14:tracePt t="103957" x="1689100" y="5919788"/>
          <p14:tracePt t="103958" x="1701800" y="5919788"/>
          <p14:tracePt t="103982" x="1701800" y="5932488"/>
          <p14:tracePt t="103995" x="1714500" y="5932488"/>
          <p14:tracePt t="104175" x="1714500" y="5945188"/>
          <p14:tracePt t="104253" x="1714500" y="5956300"/>
          <p14:tracePt t="104292" x="1701800" y="5956300"/>
          <p14:tracePt t="104304" x="1689100" y="5956300"/>
          <p14:tracePt t="104317" x="1652588" y="5956300"/>
          <p14:tracePt t="104330" x="1614488" y="5956300"/>
          <p14:tracePt t="104343" x="1565275" y="5956300"/>
          <p14:tracePt t="104358" x="1514475" y="5956300"/>
          <p14:tracePt t="104375" x="1452563" y="5945188"/>
          <p14:tracePt t="104391" x="1414463" y="5945188"/>
          <p14:tracePt t="104408" x="1376363" y="5945188"/>
          <p14:tracePt t="104409" x="1339850" y="5932488"/>
          <p14:tracePt t="104425" x="1301750" y="5932488"/>
          <p14:tracePt t="104441" x="1263650" y="5932488"/>
          <p14:tracePt t="104458" x="1227138" y="5932488"/>
          <p14:tracePt t="104459" x="1201738" y="5919788"/>
          <p14:tracePt t="104475" x="1189038" y="5919788"/>
          <p14:tracePt t="104492" x="1163638" y="5907088"/>
          <p14:tracePt t="104508" x="1150938" y="5894388"/>
          <p14:tracePt t="104512" x="1139825" y="5894388"/>
          <p14:tracePt t="104525" x="1114425" y="5881688"/>
          <p14:tracePt t="104542" x="1101725" y="5868988"/>
          <p14:tracePt t="104558" x="1076325" y="5868988"/>
          <p14:tracePt t="104575" x="1063625" y="5856288"/>
          <p14:tracePt t="104578" x="1050925" y="5843588"/>
          <p14:tracePt t="104592" x="1027113" y="5843588"/>
          <p14:tracePt t="104608" x="1027113" y="5832475"/>
          <p14:tracePt t="104625" x="1014413" y="5832475"/>
          <p14:tracePt t="104627" x="1014413" y="5819775"/>
          <p14:tracePt t="104666" x="1001713" y="5819775"/>
          <p14:tracePt t="104691" x="1001713" y="5807075"/>
          <p14:tracePt t="105027" x="1001713" y="5794375"/>
          <p14:tracePt t="105104" x="1001713" y="5781675"/>
          <p14:tracePt t="105311" x="1001713" y="5768975"/>
          <p14:tracePt t="105595" x="1014413" y="5768975"/>
          <p14:tracePt t="105621" x="1027113" y="5781675"/>
          <p14:tracePt t="105647" x="1050925" y="5794375"/>
          <p14:tracePt t="105660" x="1063625" y="5794375"/>
          <p14:tracePt t="105673" x="1076325" y="5807075"/>
          <p14:tracePt t="105685" x="1114425" y="5807075"/>
          <p14:tracePt t="105699" x="1176338" y="5819775"/>
          <p14:tracePt t="105712" x="1227138" y="5832475"/>
          <p14:tracePt t="105726" x="1314450" y="5832475"/>
          <p14:tracePt t="105743" x="1401763" y="5843588"/>
          <p14:tracePt t="105760" x="1501775" y="5856288"/>
          <p14:tracePt t="105763" x="1627188" y="5868988"/>
          <p14:tracePt t="105776" x="1778000" y="5881688"/>
          <p14:tracePt t="105793" x="1952625" y="5881688"/>
          <p14:tracePt t="105810" x="2152650" y="5894388"/>
          <p14:tracePt t="105827" x="2365375" y="5894388"/>
          <p14:tracePt t="105829" x="2616200" y="5919788"/>
          <p14:tracePt t="105843" x="2854325" y="5919788"/>
          <p14:tracePt t="105860" x="3103563" y="5932488"/>
          <p14:tracePt t="105877" x="3305175" y="5932488"/>
          <p14:tracePt t="105879" x="3467100" y="5932488"/>
          <p14:tracePt t="105894" x="3605213" y="5932488"/>
          <p14:tracePt t="105910" x="3717925" y="5932488"/>
          <p14:tracePt t="105927" x="3805238" y="5932488"/>
          <p14:tracePt t="105943" x="3879850" y="5919788"/>
          <p14:tracePt t="105944" x="3930650" y="5919788"/>
          <p14:tracePt t="106280" x="3943350" y="5907088"/>
          <p14:tracePt t="106290" x="3979863" y="5907088"/>
          <p14:tracePt t="106301" x="4017963" y="5894388"/>
          <p14:tracePt t="106314" x="4068763" y="5894388"/>
          <p14:tracePt t="106327" x="4168775" y="5881688"/>
          <p14:tracePt t="106344" x="4281488" y="5856288"/>
          <p14:tracePt t="106361" x="4443413" y="5819775"/>
          <p14:tracePt t="106377" x="4630738" y="5781675"/>
          <p14:tracePt t="106378" x="4856163" y="5732463"/>
          <p14:tracePt t="106394" x="5132388" y="5681663"/>
          <p14:tracePt t="106411" x="5394325" y="5619750"/>
          <p14:tracePt t="106427" x="5795963" y="5518150"/>
          <p14:tracePt t="106431" x="6134100" y="5443538"/>
          <p14:tracePt t="106444" x="6472238" y="5356225"/>
          <p14:tracePt t="106461" x="6797675" y="5281613"/>
          <p14:tracePt t="106478" x="7034213" y="5230813"/>
          <p14:tracePt t="106494" x="7310438" y="5156200"/>
          <p14:tracePt t="106497" x="7472363" y="5118100"/>
          <p14:tracePt t="106511" x="7623175" y="5092700"/>
          <p14:tracePt t="106528" x="7773988" y="5056188"/>
          <p14:tracePt t="106544" x="7897813" y="5043488"/>
          <p14:tracePt t="106547" x="8010525" y="5018088"/>
          <p14:tracePt t="106561" x="8123238" y="4992688"/>
          <p14:tracePt t="106578" x="8212138" y="4981575"/>
          <p14:tracePt t="106594" x="8274050" y="4956175"/>
          <p14:tracePt t="106840" x="8299450" y="4956175"/>
          <p14:tracePt t="106852" x="8374063" y="4956175"/>
          <p14:tracePt t="106865" x="8486775" y="4943475"/>
          <p14:tracePt t="106878" x="8637588" y="4905375"/>
          <p14:tracePt t="106891" x="8837613" y="4843463"/>
          <p14:tracePt t="106905" x="9075738" y="4779963"/>
          <p14:tracePt t="106917" x="9350375" y="4679950"/>
          <p14:tracePt t="106930" x="9637713" y="4592638"/>
          <p14:tracePt t="106945" x="9913938" y="4492625"/>
          <p14:tracePt t="106962" x="10152063" y="4405313"/>
          <p14:tracePt t="106978" x="10401300" y="4318000"/>
          <p14:tracePt t="106995" x="10614025" y="4241800"/>
          <p14:tracePt t="106996" x="10777538" y="4192588"/>
          <p14:tracePt t="107012" x="10915650" y="4141788"/>
          <p14:tracePt t="107028" x="11028363" y="4092575"/>
          <p14:tracePt t="107045" x="11141075" y="4029075"/>
          <p14:tracePt t="107046" x="11241088" y="3979863"/>
          <p14:tracePt t="107062" x="11303000" y="3954463"/>
          <p14:tracePt t="107078" x="11341100" y="3941763"/>
          <p14:tracePt t="107095" x="11366500" y="3929063"/>
          <p14:tracePt t="107099" x="11390313" y="3916363"/>
          <p14:tracePt t="107112" x="11403013" y="3916363"/>
          <p14:tracePt t="107128" x="11415713" y="3905250"/>
          <p14:tracePt t="107145" x="11415713" y="3892550"/>
          <p14:tracePt t="107162" x="11428413" y="3892550"/>
          <p14:tracePt t="107178" x="11453813" y="3879850"/>
          <p14:tracePt t="107195" x="11466513" y="3879850"/>
          <p14:tracePt t="107212" x="11490325" y="3867150"/>
          <p14:tracePt t="107216" x="11528425" y="3854450"/>
          <p14:tracePt t="107228" x="11566525" y="3841750"/>
          <p14:tracePt t="107245" x="11603038" y="3841750"/>
          <p14:tracePt t="107262" x="11653838" y="3816350"/>
          <p14:tracePt t="107265" x="11679238" y="3803650"/>
          <p14:tracePt t="107279" x="11691938" y="3792538"/>
          <p14:tracePt t="107295" x="11703050" y="3792538"/>
          <p14:tracePt t="107312" x="11703050" y="3779838"/>
          <p14:tracePt t="107329" x="11715750" y="3779838"/>
          <p14:tracePt t="107331" x="11728450" y="3767138"/>
          <p14:tracePt t="107345" x="11753850" y="3754438"/>
          <p14:tracePt t="107362" x="11804650" y="3741738"/>
          <p14:tracePt t="107379" x="11853863" y="3729038"/>
          <p14:tracePt t="107381" x="11928475" y="3703638"/>
          <p14:tracePt t="107395" x="11991975" y="3692525"/>
          <p14:tracePt t="107412" x="12066588" y="3679825"/>
          <p14:tracePt t="107429" x="12141200" y="3667125"/>
          <p14:tracePt t="110066" x="11891963" y="3929063"/>
          <p14:tracePt t="110069" x="11641138" y="4017963"/>
          <p14:tracePt t="110082" x="11403013" y="4105275"/>
          <p14:tracePt t="110099" x="11153775" y="4192588"/>
          <p14:tracePt t="110116" x="10939463" y="4254500"/>
          <p14:tracePt t="110133" x="10739438" y="4318000"/>
          <p14:tracePt t="110135" x="10526713" y="4379913"/>
          <p14:tracePt t="110149" x="10326688" y="4443413"/>
          <p14:tracePt t="110166" x="10139363" y="4505325"/>
          <p14:tracePt t="110183" x="9926638" y="4592638"/>
          <p14:tracePt t="110186" x="9713913" y="4667250"/>
          <p14:tracePt t="110199" x="9501188" y="4756150"/>
          <p14:tracePt t="110216" x="9237663" y="4856163"/>
          <p14:tracePt t="110233" x="8986838" y="4968875"/>
          <p14:tracePt t="110236" x="8763000" y="5068888"/>
          <p14:tracePt t="110253" x="8524875" y="5156200"/>
          <p14:tracePt t="110266" x="8274050" y="5243513"/>
          <p14:tracePt t="110283" x="8061325" y="5330825"/>
          <p14:tracePt t="110299" x="7848600" y="5418138"/>
          <p14:tracePt t="110302" x="7635875" y="5481638"/>
          <p14:tracePt t="110316" x="7459663" y="5530850"/>
          <p14:tracePt t="110333" x="7310438" y="5581650"/>
          <p14:tracePt t="110350" x="7185025" y="5607050"/>
          <p14:tracePt t="110352" x="7110413" y="5619750"/>
          <p14:tracePt t="110366" x="7059613" y="5630863"/>
          <p14:tracePt t="110383" x="7034213" y="5630863"/>
          <p14:tracePt t="110400" x="7021513" y="5630863"/>
          <p14:tracePt t="110416" x="7010400" y="5630863"/>
          <p14:tracePt t="110466" x="7021513" y="5630863"/>
          <p14:tracePt t="110469" x="7059613" y="5619750"/>
          <p14:tracePt t="110483" x="7134225" y="5619750"/>
          <p14:tracePt t="110500" x="7210425" y="5607050"/>
          <p14:tracePt t="110516" x="7335838" y="5594350"/>
          <p14:tracePt t="110533" x="7472363" y="5556250"/>
          <p14:tracePt t="110536" x="7635875" y="5530850"/>
          <p14:tracePt t="110550" x="7848600" y="5481638"/>
          <p14:tracePt t="110567" x="8123238" y="5430838"/>
          <p14:tracePt t="110570" x="8448675" y="5381625"/>
          <p14:tracePt t="110583" x="8850313" y="5268913"/>
          <p14:tracePt t="110600" x="9224963" y="5168900"/>
          <p14:tracePt t="110617" x="9563100" y="5068888"/>
          <p14:tracePt t="110633" x="9875838" y="4968875"/>
          <p14:tracePt t="110637" x="10152063" y="4879975"/>
          <p14:tracePt t="110650" x="10390188" y="4805363"/>
          <p14:tracePt t="110667" x="10602913" y="4743450"/>
          <p14:tracePt t="110683" x="10777538" y="4679950"/>
          <p14:tracePt t="110687" x="10902950" y="4630738"/>
          <p14:tracePt t="110700" x="11002963" y="4592638"/>
          <p14:tracePt t="110717" x="11090275" y="4554538"/>
          <p14:tracePt t="110733" x="11164888" y="4530725"/>
          <p14:tracePt t="110750" x="11228388" y="4505325"/>
          <p14:tracePt t="110752" x="11266488" y="4492625"/>
          <p14:tracePt t="110767" x="11290300" y="4492625"/>
          <p14:tracePt t="110783" x="11303000" y="4479925"/>
          <p14:tracePt t="110800" x="11315700" y="4467225"/>
          <p14:tracePt t="110850" x="11303000" y="4467225"/>
          <p14:tracePt t="110853" x="11266488" y="4467225"/>
          <p14:tracePt t="110867" x="11202988" y="4467225"/>
          <p14:tracePt t="110884" x="11102975" y="4467225"/>
          <p14:tracePt t="110900" x="10977563" y="4492625"/>
          <p14:tracePt t="110917" x="10828338" y="4530725"/>
          <p14:tracePt t="110920" x="10614025" y="4592638"/>
          <p14:tracePt t="110934" x="10301288" y="4692650"/>
          <p14:tracePt t="110950" x="9952038" y="4818063"/>
          <p14:tracePt t="110967" x="9537700" y="4943475"/>
          <p14:tracePt t="110984" x="9124950" y="5068888"/>
          <p14:tracePt t="110986" x="8724900" y="5205413"/>
          <p14:tracePt t="111000" x="8335963" y="5330825"/>
          <p14:tracePt t="111017" x="8010525" y="5407025"/>
          <p14:tracePt t="111034" x="7735888" y="5456238"/>
          <p14:tracePt t="111037" x="7472363" y="5518150"/>
          <p14:tracePt t="111050" x="7259638" y="5530850"/>
          <p14:tracePt t="111067" x="7110413" y="5543550"/>
          <p14:tracePt t="111084" x="6997700" y="5543550"/>
          <p14:tracePt t="111087" x="6872288" y="5543550"/>
          <p14:tracePt t="111101" x="6759575" y="5543550"/>
          <p14:tracePt t="111117" x="6621463" y="5530850"/>
          <p14:tracePt t="111134" x="6496050" y="5518150"/>
          <p14:tracePt t="111137" x="6370638" y="5507038"/>
          <p14:tracePt t="111151" x="6259513" y="5507038"/>
          <p14:tracePt t="111167" x="6157913" y="5494338"/>
          <p14:tracePt t="111184" x="6070600" y="5494338"/>
          <p14:tracePt t="111484" x="6057900" y="5494338"/>
          <p14:tracePt t="111495" x="6057900" y="5507038"/>
          <p14:tracePt t="111506" x="6021388" y="5518150"/>
          <p14:tracePt t="111518" x="5970588" y="5530850"/>
          <p14:tracePt t="111534" x="5883275" y="5543550"/>
          <p14:tracePt t="111551" x="5757863" y="5556250"/>
          <p14:tracePt t="111568" x="5607050" y="5581650"/>
          <p14:tracePt t="111571" x="5457825" y="5594350"/>
          <p14:tracePt t="111584" x="5294313" y="5607050"/>
          <p14:tracePt t="111601" x="5106988" y="5619750"/>
          <p14:tracePt t="111618" x="4906963" y="5630863"/>
          <p14:tracePt t="111635" x="4681538" y="5656263"/>
          <p14:tracePt t="111637" x="4506913" y="5668963"/>
          <p14:tracePt t="111651" x="4343400" y="5681663"/>
          <p14:tracePt t="111668" x="4181475" y="5694363"/>
          <p14:tracePt t="111685" x="4056063" y="5694363"/>
          <p14:tracePt t="111687" x="3930650" y="5707063"/>
          <p14:tracePt t="111701" x="3830638" y="5707063"/>
          <p14:tracePt t="111718" x="3756025" y="5707063"/>
          <p14:tracePt t="111735" x="3692525" y="5719763"/>
          <p14:tracePt t="111738" x="3654425" y="5719763"/>
          <p14:tracePt t="111751" x="3630613" y="5719763"/>
          <p14:tracePt t="111768" x="3617913" y="5719763"/>
          <p14:tracePt t="111785" x="3605213" y="5719763"/>
          <p14:tracePt t="111788" x="3592513" y="5719763"/>
          <p14:tracePt t="112149" x="3605213" y="5719763"/>
          <p14:tracePt t="112175" x="3617913" y="5719763"/>
          <p14:tracePt t="112189" x="3643313" y="5719763"/>
          <p14:tracePt t="112201" x="3654425" y="5719763"/>
          <p14:tracePt t="112213" x="3667125" y="5719763"/>
          <p14:tracePt t="112226" x="3692525" y="5719763"/>
          <p14:tracePt t="112239" x="3705225" y="5719763"/>
          <p14:tracePt t="112254" x="3717925" y="5719763"/>
          <p14:tracePt t="112269" x="3730625" y="5719763"/>
          <p14:tracePt t="112286" x="3743325" y="5719763"/>
          <p14:tracePt t="112302" x="3756025" y="5719763"/>
          <p14:tracePt t="112330" x="3767138" y="5719763"/>
          <p14:tracePt t="112445" x="3743325" y="5719763"/>
          <p14:tracePt t="112459" x="3705225" y="5719763"/>
          <p14:tracePt t="112472" x="3654425" y="5719763"/>
          <p14:tracePt t="112484" x="3592513" y="5719763"/>
          <p14:tracePt t="112497" x="3530600" y="5719763"/>
          <p14:tracePt t="112511" x="3441700" y="5732463"/>
          <p14:tracePt t="112523" x="3328988" y="5743575"/>
          <p14:tracePt t="112536" x="3228975" y="5756275"/>
          <p14:tracePt t="112553" x="3116263" y="5768975"/>
          <p14:tracePt t="112569" x="2992438" y="5781675"/>
          <p14:tracePt t="112586" x="2867025" y="5794375"/>
          <p14:tracePt t="112587" x="2741613" y="5807075"/>
          <p14:tracePt t="112603" x="2603500" y="5819775"/>
          <p14:tracePt t="112619" x="2478088" y="5832475"/>
          <p14:tracePt t="112636" x="2328863" y="5843588"/>
          <p14:tracePt t="112653" x="2178050" y="5843588"/>
          <p14:tracePt t="112653" x="2027238" y="5856288"/>
          <p14:tracePt t="112669" x="1878013" y="5856288"/>
          <p14:tracePt t="112686" x="1727200" y="5856288"/>
          <p14:tracePt t="112703" x="1589088" y="5856288"/>
          <p14:tracePt t="112704" x="1465263" y="5856288"/>
          <p14:tracePt t="112719" x="1339850" y="5856288"/>
          <p14:tracePt t="112736" x="1239838" y="5843588"/>
          <p14:tracePt t="112753" x="1150938" y="5832475"/>
          <p14:tracePt t="112756" x="1089025" y="5819775"/>
          <p14:tracePt t="112769" x="1027113" y="5819775"/>
          <p14:tracePt t="112786" x="1001713" y="5807075"/>
          <p14:tracePt t="112803" x="989013" y="5794375"/>
          <p14:tracePt t="112806" x="976313" y="5794375"/>
          <p14:tracePt t="112836" x="976313" y="5781675"/>
          <p14:tracePt t="112853" x="963613" y="5781675"/>
          <p14:tracePt t="113063" x="976313" y="5781675"/>
          <p14:tracePt t="113076" x="1001713" y="5781675"/>
          <p14:tracePt t="113090" x="1038225" y="5781675"/>
          <p14:tracePt t="113103" x="1089025" y="5781675"/>
          <p14:tracePt t="113115" x="1163638" y="5781675"/>
          <p14:tracePt t="113128" x="1252538" y="5781675"/>
          <p14:tracePt t="113141" x="1352550" y="5768975"/>
          <p14:tracePt t="113155" x="1465263" y="5756275"/>
          <p14:tracePt t="113170" x="1565275" y="5743575"/>
          <p14:tracePt t="113187" x="1665288" y="5732463"/>
          <p14:tracePt t="113203" x="1765300" y="5719763"/>
          <p14:tracePt t="113206" x="1865313" y="5707063"/>
          <p14:tracePt t="113220" x="1965325" y="5694363"/>
          <p14:tracePt t="113237" x="2078038" y="5681663"/>
          <p14:tracePt t="113257" x="2278063" y="5656263"/>
          <p14:tracePt t="113270" x="2365375" y="5643563"/>
          <p14:tracePt t="113287" x="2452688" y="5630863"/>
          <p14:tracePt t="113304" x="2528888" y="5619750"/>
          <p14:tracePt t="113320" x="2603500" y="5607050"/>
          <p14:tracePt t="113323" x="2654300" y="5594350"/>
          <p14:tracePt t="113337" x="2716213" y="5594350"/>
          <p14:tracePt t="113354" x="2767013" y="5594350"/>
          <p14:tracePt t="113370" x="2803525" y="5594350"/>
          <p14:tracePt t="113373" x="2841625" y="5594350"/>
          <p14:tracePt t="113387" x="2867025" y="5594350"/>
          <p14:tracePt t="113404" x="2903538" y="5594350"/>
          <p14:tracePt t="113420" x="2941638" y="5594350"/>
          <p14:tracePt t="113437" x="2979738" y="5607050"/>
          <p14:tracePt t="113439" x="3028950" y="5619750"/>
          <p14:tracePt t="113454" x="3067050" y="5630863"/>
          <p14:tracePt t="113471" x="3103563" y="5630863"/>
          <p14:tracePt t="113487" x="3141663" y="5630863"/>
          <p14:tracePt t="113490" x="3179763" y="5630863"/>
          <p14:tracePt t="113504" x="3228975" y="5630863"/>
          <p14:tracePt t="113521" x="3292475" y="5630863"/>
          <p14:tracePt t="113537" x="3341688" y="5630863"/>
          <p14:tracePt t="113554" x="3392488" y="5630863"/>
          <p14:tracePt t="113556" x="3441700" y="5630863"/>
          <p14:tracePt t="113571" x="3492500" y="5630863"/>
          <p14:tracePt t="113587" x="3541713" y="5630863"/>
          <p14:tracePt t="113604" x="3592513" y="5630863"/>
          <p14:tracePt t="113621" x="3630613" y="5630863"/>
          <p14:tracePt t="113621" x="3679825" y="5630863"/>
          <p14:tracePt t="113637" x="3717925" y="5630863"/>
          <p14:tracePt t="113654" x="3756025" y="5630863"/>
          <p14:tracePt t="113671" x="3792538" y="5630863"/>
          <p14:tracePt t="113671" x="3830638" y="5630863"/>
          <p14:tracePt t="113687" x="3856038" y="5630863"/>
          <p14:tracePt t="113704" x="3879850" y="5619750"/>
          <p14:tracePt t="113721" x="3892550" y="5619750"/>
          <p14:tracePt t="113721" x="3905250" y="5607050"/>
          <p14:tracePt t="113737" x="3930650" y="5607050"/>
          <p14:tracePt t="113754" x="3943350" y="5607050"/>
          <p14:tracePt t="113771" x="3956050" y="5607050"/>
          <p14:tracePt t="113788" x="3968750" y="5607050"/>
          <p14:tracePt t="113812" x="3979863" y="5607050"/>
          <p14:tracePt t="113838" x="3992563" y="5607050"/>
          <p14:tracePt t="113851" x="4005263" y="5607050"/>
          <p14:tracePt t="114134" x="4017963" y="5619750"/>
          <p14:tracePt t="114199" x="4017963" y="5630863"/>
          <p14:tracePt t="114211" x="4005263" y="5630863"/>
          <p14:tracePt t="114236" x="3992563" y="5630863"/>
          <p14:tracePt t="114289" x="3979863" y="5630863"/>
          <p14:tracePt t="114302" x="3943350" y="5630863"/>
          <p14:tracePt t="114314" x="3917950" y="5630863"/>
          <p14:tracePt t="114327" x="3867150" y="5630863"/>
          <p14:tracePt t="114341" x="3830638" y="5630863"/>
          <p14:tracePt t="114355" x="3792538" y="5630863"/>
          <p14:tracePt t="114372" x="3756025" y="5643563"/>
          <p14:tracePt t="114388" x="3717925" y="5656263"/>
          <p14:tracePt t="114405" x="3679825" y="5668963"/>
          <p14:tracePt t="114406" x="3643313" y="5681663"/>
          <p14:tracePt t="114422" x="3605213" y="5681663"/>
          <p14:tracePt t="114438" x="3567113" y="5681663"/>
          <p14:tracePt t="114455" x="3530600" y="5694363"/>
          <p14:tracePt t="114456" x="3505200" y="5694363"/>
          <p14:tracePt t="114472" x="3479800" y="5707063"/>
          <p14:tracePt t="114489" x="3441700" y="5707063"/>
          <p14:tracePt t="114505" x="3417888" y="5707063"/>
          <p14:tracePt t="114508" x="3405188" y="5707063"/>
          <p14:tracePt t="114522" x="3392488" y="5707063"/>
          <p14:tracePt t="114539" x="3367088" y="5707063"/>
          <p14:tracePt t="114572" x="3354388" y="5707063"/>
          <p14:tracePt t="114597" x="3341688" y="5707063"/>
          <p14:tracePt t="114727" x="3354388" y="5707063"/>
          <p14:tracePt t="114765" x="3367088" y="5707063"/>
          <p14:tracePt t="114779" x="3379788" y="5707063"/>
          <p14:tracePt t="114792" x="3392488" y="5707063"/>
          <p14:tracePt t="114805" x="3405188" y="5707063"/>
          <p14:tracePt t="114818" x="3417888" y="5707063"/>
          <p14:tracePt t="114830" x="3441700" y="5707063"/>
          <p14:tracePt t="114844" x="3454400" y="5719763"/>
          <p14:tracePt t="114856" x="3467100" y="5719763"/>
          <p14:tracePt t="114872" x="3505200" y="5719763"/>
          <p14:tracePt t="114889" x="3517900" y="5719763"/>
          <p14:tracePt t="114906" x="3530600" y="5719763"/>
          <p14:tracePt t="114909" x="3541713" y="5719763"/>
          <p14:tracePt t="114922" x="3579813" y="5719763"/>
          <p14:tracePt t="114939" x="3617913" y="5719763"/>
          <p14:tracePt t="114956" x="3654425" y="5719763"/>
          <p14:tracePt t="114972" x="3705225" y="5719763"/>
          <p14:tracePt t="114976" x="3767138" y="5732463"/>
          <p14:tracePt t="114989" x="3843338" y="5743575"/>
          <p14:tracePt t="115006" x="3917950" y="5743575"/>
          <p14:tracePt t="115023" x="4005263" y="5756275"/>
          <p14:tracePt t="115026" x="4117975" y="5768975"/>
          <p14:tracePt t="115039" x="4230688" y="5768975"/>
          <p14:tracePt t="115056" x="4368800" y="5781675"/>
          <p14:tracePt t="115073" x="4518025" y="5781675"/>
          <p14:tracePt t="115075" x="4668838" y="5794375"/>
          <p14:tracePt t="115089" x="4806950" y="5794375"/>
          <p14:tracePt t="115106" x="4956175" y="5794375"/>
          <p14:tracePt t="115123" x="5106988" y="5794375"/>
          <p14:tracePt t="115139" x="5257800" y="5794375"/>
          <p14:tracePt t="115156" x="5394325" y="5794375"/>
          <p14:tracePt t="115157" x="5507038" y="5819775"/>
          <p14:tracePt t="115173" x="5595938" y="5819775"/>
          <p14:tracePt t="115190" x="5657850" y="5819775"/>
          <p14:tracePt t="115191" x="5695950" y="5819775"/>
          <p14:tracePt t="115206" x="5745163" y="5819775"/>
          <p14:tracePt t="115661" x="5757863" y="5807075"/>
          <p14:tracePt t="115673" x="5795963" y="5781675"/>
          <p14:tracePt t="115685" x="5870575" y="5756275"/>
          <p14:tracePt t="115699" x="5957888" y="5732463"/>
          <p14:tracePt t="115712" x="6057900" y="5681663"/>
          <p14:tracePt t="115724" x="6183313" y="5643563"/>
          <p14:tracePt t="115740" x="6334125" y="5607050"/>
          <p14:tracePt t="115757" x="6496050" y="5543550"/>
          <p14:tracePt t="115774" x="6659563" y="5494338"/>
          <p14:tracePt t="115777" x="6884988" y="5407025"/>
          <p14:tracePt t="115790" x="7085013" y="5343525"/>
          <p14:tracePt t="115807" x="7297738" y="5256213"/>
          <p14:tracePt t="115824" x="7523163" y="5181600"/>
          <p14:tracePt t="115841" x="7697788" y="5105400"/>
          <p14:tracePt t="115844" x="7886700" y="5043488"/>
          <p14:tracePt t="115857" x="8061325" y="4981575"/>
          <p14:tracePt t="115874" x="8212138" y="4930775"/>
          <p14:tracePt t="115891" x="8361363" y="4868863"/>
          <p14:tracePt t="115894" x="8524875" y="4818063"/>
          <p14:tracePt t="115907" x="8661400" y="4756150"/>
          <p14:tracePt t="115924" x="8799513" y="4705350"/>
          <p14:tracePt t="115940" x="8912225" y="4656138"/>
          <p14:tracePt t="115957" x="9050338" y="4592638"/>
          <p14:tracePt t="115959" x="9188450" y="4543425"/>
          <p14:tracePt t="115974" x="9350375" y="4479925"/>
          <p14:tracePt t="115991" x="9501188" y="4430713"/>
          <p14:tracePt t="116007" x="9650413" y="4367213"/>
          <p14:tracePt t="116010" x="9852025" y="4318000"/>
          <p14:tracePt t="116024" x="10064750" y="4230688"/>
          <p14:tracePt t="116041" x="10313988" y="4141788"/>
          <p14:tracePt t="116057" x="10590213" y="4041775"/>
          <p14:tracePt t="116059" x="10864850" y="3954463"/>
          <p14:tracePt t="116074" x="11153775" y="3867150"/>
          <p14:tracePt t="116091" x="11428413" y="3767138"/>
          <p14:tracePt t="116107" x="11679238" y="3679825"/>
          <p14:tracePt t="116124" x="11917363" y="3590925"/>
          <p14:tracePt t="116125" x="12130088" y="3516313"/>
          <p14:tracePt t="117793" x="11315700" y="3854450"/>
          <p14:tracePt t="117810" x="10702925" y="4105275"/>
          <p14:tracePt t="117813" x="10013950" y="4354513"/>
          <p14:tracePt t="117827" x="9324975" y="4643438"/>
          <p14:tracePt t="117843" x="8637588" y="4892675"/>
          <p14:tracePt t="117860" x="7986713" y="5118100"/>
          <p14:tracePt t="117876" x="7335838" y="5343525"/>
          <p14:tracePt t="117879" x="6734175" y="5507038"/>
          <p14:tracePt t="117893" x="6157913" y="5681663"/>
          <p14:tracePt t="117910" x="5583238" y="5843588"/>
          <p14:tracePt t="117927" x="5106988" y="5956300"/>
          <p14:tracePt t="117930" x="4643438" y="6069013"/>
          <p14:tracePt t="117943" x="4205288" y="6157913"/>
          <p14:tracePt t="117960" x="3843338" y="6245225"/>
          <p14:tracePt t="117977" x="3505200" y="6294438"/>
          <p14:tracePt t="117994" x="3241675" y="6345238"/>
          <p14:tracePt t="117997" x="3016250" y="6394450"/>
          <p14:tracePt t="118010" x="2816225" y="6445250"/>
          <p14:tracePt t="118027" x="2678113" y="6483350"/>
          <p14:tracePt t="118302" x="2667000" y="6483350"/>
          <p14:tracePt t="118314" x="2616200" y="6494463"/>
          <p14:tracePt t="118327" x="2554288" y="6519863"/>
          <p14:tracePt t="118340" x="2465388" y="6545263"/>
          <p14:tracePt t="118353" x="2378075" y="6557963"/>
          <p14:tracePt t="118365" x="2278063" y="6570663"/>
          <p14:tracePt t="118378" x="2165350" y="6583363"/>
          <p14:tracePt t="118394" x="2065338" y="6583363"/>
          <p14:tracePt t="118411" x="1990725" y="6583363"/>
          <p14:tracePt t="118427" x="1903413" y="6570663"/>
          <p14:tracePt t="118444" x="1839913" y="6557963"/>
          <p14:tracePt t="118445" x="1801813" y="6557963"/>
          <p14:tracePt t="118461" x="1765300" y="6545263"/>
          <p14:tracePt t="118477" x="1739900" y="6532563"/>
          <p14:tracePt t="118494" x="1727200" y="6519863"/>
          <p14:tracePt t="118495" x="1689100" y="6519863"/>
          <p14:tracePt t="118511" x="1677988" y="6519863"/>
          <p14:tracePt t="118527" x="1665288" y="6507163"/>
          <p14:tracePt t="118544" x="1639888" y="6507163"/>
          <p14:tracePt t="118561" x="1627188" y="6507163"/>
          <p14:tracePt t="118713" x="1614488" y="6507163"/>
          <p14:tracePt t="118776" x="1601788" y="6507163"/>
          <p14:tracePt t="118803" x="1589088" y="6507163"/>
          <p14:tracePt t="118816" x="1577975" y="6507163"/>
          <p14:tracePt t="118841" x="1577975" y="6494463"/>
          <p14:tracePt t="119034" x="1589088" y="6494463"/>
          <p14:tracePt t="119087" x="1601788" y="6494463"/>
          <p14:tracePt t="119099" x="1601788" y="6483350"/>
          <p14:tracePt t="119164" x="1614488" y="6483350"/>
          <p14:tracePt t="119292" x="1614488" y="6494463"/>
          <p14:tracePt t="119318" x="1614488" y="6507163"/>
          <p14:tracePt t="119654" x="1601788" y="6507163"/>
          <p14:tracePt t="119693" x="1589088" y="6507163"/>
          <p14:tracePt t="119706" x="1577975" y="6507163"/>
          <p14:tracePt t="119730" x="1565275" y="6507163"/>
          <p14:tracePt t="119757" x="1552575" y="6507163"/>
          <p14:tracePt t="119770" x="1552575" y="6494463"/>
          <p14:tracePt t="119783" x="1539875" y="6494463"/>
          <p14:tracePt t="119795" x="1527175" y="6494463"/>
          <p14:tracePt t="119822" x="1514475" y="6494463"/>
          <p14:tracePt t="119912" x="1501775" y="6494463"/>
          <p14:tracePt t="119925" x="1501775" y="6483350"/>
          <p14:tracePt t="119938" x="1489075" y="6483350"/>
          <p14:tracePt t="119950" x="1476375" y="6483350"/>
          <p14:tracePt t="119976" x="1465263" y="6470650"/>
          <p14:tracePt t="119989" x="1439863" y="6470650"/>
          <p14:tracePt t="120002" x="1427163" y="6470650"/>
          <p14:tracePt t="120016" x="1414463" y="6470650"/>
          <p14:tracePt t="120029" x="1389063" y="6470650"/>
          <p14:tracePt t="120046" x="1376363" y="6470650"/>
          <p14:tracePt t="120063" x="1363663" y="6470650"/>
          <p14:tracePt t="120066" x="1352550" y="6470650"/>
          <p14:tracePt t="120079" x="1327150" y="6470650"/>
          <p14:tracePt t="120096" x="1314450" y="6470650"/>
          <p14:tracePt t="120113" x="1301750" y="6470650"/>
          <p14:tracePt t="120130" x="1289050" y="6470650"/>
          <p14:tracePt t="120132" x="1263650" y="6470650"/>
          <p14:tracePt t="120163" x="1252538" y="6470650"/>
          <p14:tracePt t="120180" x="1252538" y="6457950"/>
          <p14:tracePt t="120183" x="1227138" y="6457950"/>
          <p14:tracePt t="120213" x="1214438" y="6457950"/>
          <p14:tracePt t="120230" x="1201738" y="6457950"/>
          <p14:tracePt t="120233" x="1189038" y="6445250"/>
          <p14:tracePt t="120250" x="1176338" y="6445250"/>
          <p14:tracePt t="120280" x="1163638" y="6445250"/>
          <p14:tracePt t="120297" x="1150938" y="6432550"/>
          <p14:tracePt t="120313" x="1139825" y="6432550"/>
          <p14:tracePt t="120336" x="1127125" y="6432550"/>
          <p14:tracePt t="120349" x="1127125" y="6419850"/>
          <p14:tracePt t="120363" x="1114425" y="6419850"/>
          <p14:tracePt t="120517" x="1139825" y="6419850"/>
          <p14:tracePt t="120529" x="1163638" y="6419850"/>
          <p14:tracePt t="120543" x="1189038" y="6432550"/>
          <p14:tracePt t="120555" x="1214438" y="6445250"/>
          <p14:tracePt t="120567" x="1239838" y="6457950"/>
          <p14:tracePt t="120580" x="1276350" y="6457950"/>
          <p14:tracePt t="120597" x="1314450" y="6457950"/>
          <p14:tracePt t="120614" x="1352550" y="6457950"/>
          <p14:tracePt t="120630" x="1389063" y="6457950"/>
          <p14:tracePt t="120647" x="1427163" y="6457950"/>
          <p14:tracePt t="120648" x="1452563" y="6457950"/>
          <p14:tracePt t="120664" x="1465263" y="6457950"/>
          <p14:tracePt t="120680" x="1476375" y="6457950"/>
          <p14:tracePt t="120684" x="1476375" y="6445250"/>
          <p14:tracePt t="120714" x="1489075" y="6445250"/>
          <p14:tracePt t="120748" x="1501775" y="6432550"/>
          <p14:tracePt t="120812" x="1501775" y="6407150"/>
          <p14:tracePt t="120826" x="1501775" y="6381750"/>
          <p14:tracePt t="120838" x="1489075" y="6357938"/>
          <p14:tracePt t="120851" x="1489075" y="6345238"/>
          <p14:tracePt t="120865" x="1476375" y="6319838"/>
          <p14:tracePt t="120881" x="1476375" y="6307138"/>
          <p14:tracePt t="120903" x="1476375" y="6294438"/>
          <p14:tracePt t="120915" x="1465263" y="6281738"/>
          <p14:tracePt t="120941" x="1465263" y="6269038"/>
          <p14:tracePt t="120954" x="1452563" y="6269038"/>
          <p14:tracePt t="120968" x="1439863" y="6257925"/>
          <p14:tracePt t="120992" x="1427163" y="6257925"/>
          <p14:tracePt t="121005" x="1427163" y="6245225"/>
          <p14:tracePt t="121031" x="1414463" y="6245225"/>
          <p14:tracePt t="121057" x="1401763" y="6232525"/>
          <p14:tracePt t="121070" x="1389063" y="6232525"/>
          <p14:tracePt t="121096" x="1376363" y="6232525"/>
          <p14:tracePt t="121108" x="1376363" y="6219825"/>
          <p14:tracePt t="121121" x="1363663" y="6219825"/>
          <p14:tracePt t="121135" x="1339850" y="6207125"/>
          <p14:tracePt t="121148" x="1314450" y="6194425"/>
          <p14:tracePt t="121164" x="1276350" y="6194425"/>
          <p14:tracePt t="121181" x="1239838" y="6181725"/>
          <p14:tracePt t="121198" x="1201738" y="6169025"/>
          <p14:tracePt t="121199" x="1163638" y="6157913"/>
          <p14:tracePt t="121214" x="1127125" y="6145213"/>
          <p14:tracePt t="121231" x="1089025" y="6145213"/>
          <p14:tracePt t="121248" x="1038225" y="6145213"/>
          <p14:tracePt t="121266" x="963613" y="6145213"/>
          <p14:tracePt t="121281" x="938213" y="6145213"/>
          <p14:tracePt t="121298" x="889000" y="6145213"/>
          <p14:tracePt t="121301" x="838200" y="6145213"/>
          <p14:tracePt t="121314" x="788988" y="6157913"/>
          <p14:tracePt t="121331" x="701675" y="6169025"/>
          <p14:tracePt t="121348" x="612775" y="6194425"/>
          <p14:tracePt t="121365" x="525463" y="6219825"/>
          <p14:tracePt t="121368" x="438150" y="6257925"/>
          <p14:tracePt t="121381" x="363538" y="6307138"/>
          <p14:tracePt t="121398" x="263525" y="6357938"/>
          <p14:tracePt t="121415" x="174625" y="6432550"/>
          <p14:tracePt t="121418" x="87313" y="6494463"/>
          <p14:tracePt t="121740" x="725488" y="6807200"/>
          <p14:tracePt t="121752" x="814388" y="6783388"/>
          <p14:tracePt t="121764" x="901700" y="6757988"/>
          <p14:tracePt t="121779" x="989013" y="6732588"/>
          <p14:tracePt t="121791" x="1063625" y="6707188"/>
          <p14:tracePt t="121803" x="1139825" y="6696075"/>
          <p14:tracePt t="121816" x="1189038" y="6683375"/>
          <p14:tracePt t="121832" x="1227138" y="6670675"/>
          <p14:tracePt t="121849" x="1276350" y="6657975"/>
          <p14:tracePt t="121865" x="1301750" y="6645275"/>
          <p14:tracePt t="121868" x="1314450" y="6632575"/>
          <p14:tracePt t="121882" x="1339850" y="6619875"/>
          <p14:tracePt t="121899" x="1352550" y="6619875"/>
          <p14:tracePt t="121915" x="1363663" y="6607175"/>
          <p14:tracePt t="121932" x="1376363" y="6594475"/>
          <p14:tracePt t="121949" x="1389063" y="6583363"/>
          <p14:tracePt t="121982" x="1389063" y="6557963"/>
          <p14:tracePt t="121983" x="1389063" y="6545263"/>
          <p14:tracePt t="121999" x="1389063" y="6532563"/>
          <p14:tracePt t="122016" x="1389063" y="6519863"/>
          <p14:tracePt t="122032" x="1389063" y="6507163"/>
          <p14:tracePt t="122035" x="1389063" y="6494463"/>
          <p14:tracePt t="122074" x="1389063" y="6483350"/>
          <p14:tracePt t="122344" x="1376363" y="6483350"/>
          <p14:tracePt t="122396" x="1363663" y="6483350"/>
          <p14:tracePt t="122511" x="1352550" y="6483350"/>
          <p14:tracePt t="122524" x="1339850" y="6483350"/>
          <p14:tracePt t="122551" x="1327150" y="6483350"/>
          <p14:tracePt t="122577" x="1301750" y="6483350"/>
          <p14:tracePt t="122602" x="1289050" y="6470650"/>
          <p14:tracePt t="122615" x="1276350" y="6457950"/>
          <p14:tracePt t="122628" x="1263650" y="6457950"/>
          <p14:tracePt t="122640" x="1239838" y="6445250"/>
          <p14:tracePt t="122653" x="1227138" y="6432550"/>
          <p14:tracePt t="122667" x="1214438" y="6432550"/>
          <p14:tracePt t="122683" x="1189038" y="6419850"/>
          <p14:tracePt t="122700" x="1176338" y="6407150"/>
          <p14:tracePt t="122717" x="1150938" y="6407150"/>
          <p14:tracePt t="122719" x="1139825" y="6394450"/>
          <p14:tracePt t="122733" x="1127125" y="6381750"/>
          <p14:tracePt t="122750" x="1101725" y="6381750"/>
          <p14:tracePt t="122783" x="1089025" y="6381750"/>
          <p14:tracePt t="122784" x="1089025" y="6370638"/>
          <p14:tracePt t="122800" x="1076325" y="6370638"/>
          <p14:tracePt t="122821" x="1063625" y="6370638"/>
          <p14:tracePt t="122834" x="1050925" y="6357938"/>
          <p14:tracePt t="122859" x="1038225" y="6345238"/>
          <p14:tracePt t="122897" x="1027113" y="6345238"/>
          <p14:tracePt t="122937" x="1014413" y="6332538"/>
          <p14:tracePt t="122975" x="1001713" y="6332538"/>
          <p14:tracePt t="123220" x="989013" y="6332538"/>
          <p14:tracePt t="123641" x="1001713" y="6357938"/>
          <p14:tracePt t="123654" x="1001713" y="6381750"/>
          <p14:tracePt t="123666" x="1001713" y="6394450"/>
          <p14:tracePt t="123693" x="1001713" y="6407150"/>
          <p14:tracePt t="123732" x="989013" y="6419850"/>
          <p14:tracePt t="123744" x="976313" y="6419850"/>
          <p14:tracePt t="123769" x="963613" y="6419850"/>
          <p14:tracePt t="123796" x="950913" y="6419850"/>
          <p14:tracePt t="123820" x="938213" y="6407150"/>
          <p14:tracePt t="123911" x="938213" y="6394450"/>
          <p14:tracePt t="123976" x="938213" y="6381750"/>
          <p14:tracePt t="123989" x="938213" y="6370638"/>
          <p14:tracePt t="124001" x="938213" y="6357938"/>
          <p14:tracePt t="124028" x="938213" y="6345238"/>
          <p14:tracePt t="124040" x="925513" y="6332538"/>
          <p14:tracePt t="124052" x="925513" y="6319838"/>
          <p14:tracePt t="124079" x="914400" y="6307138"/>
          <p14:tracePt t="124103" x="914400" y="6294438"/>
          <p14:tracePt t="124131" x="914400" y="6281738"/>
          <p14:tracePt t="124143" x="914400" y="6269038"/>
          <p14:tracePt t="124168" x="914400" y="6257925"/>
          <p14:tracePt t="124194" x="901700" y="6245225"/>
          <p14:tracePt t="124221" x="901700" y="6232525"/>
          <p14:tracePt t="124232" x="901700" y="6219825"/>
          <p14:tracePt t="124245" x="889000" y="6219825"/>
          <p14:tracePt t="124258" x="889000" y="6207125"/>
          <p14:tracePt t="124283" x="889000" y="6194425"/>
          <p14:tracePt t="124310" x="876300" y="6194425"/>
          <p14:tracePt t="124323" x="876300" y="6181725"/>
          <p14:tracePt t="124374" x="876300" y="6169025"/>
          <p14:tracePt t="124567" x="876300" y="6181725"/>
          <p14:tracePt t="124593" x="876300" y="6194425"/>
          <p14:tracePt t="124619" x="876300" y="6207125"/>
          <p14:tracePt t="124644" x="876300" y="6219825"/>
          <p14:tracePt t="124657" x="876300" y="6232525"/>
          <p14:tracePt t="124670" x="889000" y="6232525"/>
          <p14:tracePt t="124684" x="889000" y="6245225"/>
          <p14:tracePt t="124696" x="889000" y="6257925"/>
          <p14:tracePt t="124722" x="889000" y="6269038"/>
          <p14:tracePt t="124734" x="889000" y="6281738"/>
          <p14:tracePt t="124761" x="889000" y="6294438"/>
          <p14:tracePt t="124786" x="889000" y="6307138"/>
          <p14:tracePt t="124812" x="889000" y="6319838"/>
          <p14:tracePt t="124825" x="901700" y="6332538"/>
          <p14:tracePt t="124850" x="901700" y="6345238"/>
          <p14:tracePt t="124877" x="901700" y="6357938"/>
          <p14:tracePt t="124902" x="901700" y="6370638"/>
          <p14:tracePt t="124914" x="901700" y="6381750"/>
          <p14:tracePt t="124928" x="914400" y="6381750"/>
          <p14:tracePt t="124940" x="914400" y="6394450"/>
          <p14:tracePt t="124966" x="925513" y="6407150"/>
          <p14:tracePt t="124991" x="925513" y="6419850"/>
          <p14:tracePt t="125017" x="925513" y="6432550"/>
          <p14:tracePt t="125055" x="925513" y="6445250"/>
          <p14:tracePt t="125095" x="925513" y="6457950"/>
          <p14:tracePt t="125108" x="938213" y="6457950"/>
          <p14:tracePt t="125146" x="938213" y="6470650"/>
          <p14:tracePt t="125198" x="938213" y="6483350"/>
          <p14:tracePt t="125456" x="938213" y="6470650"/>
          <p14:tracePt t="125482" x="938213" y="6457950"/>
          <p14:tracePt t="125494" x="938213" y="6432550"/>
          <p14:tracePt t="125508" x="938213" y="6419850"/>
          <p14:tracePt t="125520" x="938213" y="6407150"/>
          <p14:tracePt t="125547" x="938213" y="6394450"/>
          <p14:tracePt t="125572" x="925513" y="6381750"/>
          <p14:tracePt t="125597" x="925513" y="6357938"/>
          <p14:tracePt t="125610" x="925513" y="6345238"/>
          <p14:tracePt t="125624" x="914400" y="6332538"/>
          <p14:tracePt t="125636" x="914400" y="6307138"/>
          <p14:tracePt t="125649" x="901700" y="6294438"/>
          <p14:tracePt t="125663" x="901700" y="6281738"/>
          <p14:tracePt t="125688" x="901700" y="6269038"/>
          <p14:tracePt t="125713" x="901700" y="6257925"/>
          <p14:tracePt t="125739" x="889000" y="6245225"/>
          <p14:tracePt t="125765" x="889000" y="6232525"/>
          <p14:tracePt t="126009" x="889000" y="6245225"/>
          <p14:tracePt t="126280" x="901700" y="6245225"/>
          <p14:tracePt t="126293" x="914400" y="6257925"/>
          <p14:tracePt t="126305" x="938213" y="6257925"/>
          <p14:tracePt t="126318" x="950913" y="6257925"/>
          <p14:tracePt t="126331" x="976313" y="6269038"/>
          <p14:tracePt t="126345" x="1001713" y="6269038"/>
          <p14:tracePt t="126358" x="1027113" y="6269038"/>
          <p14:tracePt t="126372" x="1050925" y="6269038"/>
          <p14:tracePt t="126388" x="1076325" y="6269038"/>
          <p14:tracePt t="126405" x="1089025" y="6269038"/>
          <p14:tracePt t="126422" x="1114425" y="6269038"/>
          <p14:tracePt t="126422" x="1139825" y="6269038"/>
          <p14:tracePt t="126438" x="1163638" y="6269038"/>
          <p14:tracePt t="126455" x="1201738" y="6269038"/>
          <p14:tracePt t="126472" x="1239838" y="6257925"/>
          <p14:tracePt t="126473" x="1289050" y="6245225"/>
          <p14:tracePt t="126488" x="1339850" y="6245225"/>
          <p14:tracePt t="126505" x="1401763" y="6232525"/>
          <p14:tracePt t="126522" x="1465263" y="6232525"/>
          <p14:tracePt t="126525" x="1527175" y="6232525"/>
          <p14:tracePt t="126538" x="1601788" y="6219825"/>
          <p14:tracePt t="126555" x="1652588" y="6219825"/>
          <p14:tracePt t="126572" x="1727200" y="6207125"/>
          <p14:tracePt t="126588" x="1778000" y="6207125"/>
          <p14:tracePt t="126591" x="1827213" y="6207125"/>
          <p14:tracePt t="126605" x="1890713" y="6194425"/>
          <p14:tracePt t="126622" x="1939925" y="6194425"/>
          <p14:tracePt t="126638" x="1990725" y="6181725"/>
          <p14:tracePt t="126642" x="2039938" y="6181725"/>
          <p14:tracePt t="126655" x="2090738" y="6181725"/>
          <p14:tracePt t="126672" x="2127250" y="6181725"/>
          <p14:tracePt t="126689" x="2178050" y="6181725"/>
          <p14:tracePt t="126705" x="2216150" y="6181725"/>
          <p14:tracePt t="126708" x="2252663" y="6181725"/>
          <p14:tracePt t="126722" x="2278063" y="6181725"/>
          <p14:tracePt t="126739" x="2316163" y="6181725"/>
          <p14:tracePt t="126755" x="2352675" y="6181725"/>
          <p14:tracePt t="126759" x="2390775" y="6181725"/>
          <p14:tracePt t="126772" x="2428875" y="6181725"/>
          <p14:tracePt t="126789" x="2441575" y="6181725"/>
          <p14:tracePt t="126805" x="2452688" y="6181725"/>
          <p14:tracePt t="126822" x="2478088" y="6181725"/>
          <p14:tracePt t="126839" x="2490788" y="6181725"/>
          <p14:tracePt t="126872" x="2503488" y="6181725"/>
          <p14:tracePt t="126873" x="2528888" y="6181725"/>
          <p14:tracePt t="126889" x="2541588" y="6181725"/>
          <p14:tracePt t="126906" x="2554288" y="6181725"/>
          <p14:tracePt t="126924" x="2565400" y="6194425"/>
          <p14:tracePt t="126951" x="2578100" y="6194425"/>
          <p14:tracePt t="127333" x="2603500" y="6207125"/>
          <p14:tracePt t="127346" x="2641600" y="6207125"/>
          <p14:tracePt t="127359" x="2678113" y="6207125"/>
          <p14:tracePt t="127371" x="2741613" y="6207125"/>
          <p14:tracePt t="127384" x="2816225" y="6207125"/>
          <p14:tracePt t="127398" x="2928938" y="6207125"/>
          <p14:tracePt t="127409" x="3028950" y="6194425"/>
          <p14:tracePt t="127423" x="3128963" y="6181725"/>
          <p14:tracePt t="127440" x="3241675" y="6169025"/>
          <p14:tracePt t="127456" x="3367088" y="6157913"/>
          <p14:tracePt t="127473" x="3517900" y="6145213"/>
          <p14:tracePt t="127476" x="3667125" y="6132513"/>
          <p14:tracePt t="127490" x="3779838" y="6132513"/>
          <p14:tracePt t="127506" x="3905250" y="6119813"/>
          <p14:tracePt t="127523" x="4005263" y="6119813"/>
          <p14:tracePt t="127526" x="4105275" y="6119813"/>
          <p14:tracePt t="127540" x="4205288" y="6119813"/>
          <p14:tracePt t="127556" x="4281488" y="6119813"/>
          <p14:tracePt t="127573" x="4356100" y="6119813"/>
          <p14:tracePt t="127590" x="4406900" y="6119813"/>
          <p14:tracePt t="127592" x="4443413" y="6119813"/>
          <p14:tracePt t="127607" x="4481513" y="6119813"/>
          <p14:tracePt t="127623" x="4518025" y="6119813"/>
          <p14:tracePt t="127640" x="4543425" y="6119813"/>
          <p14:tracePt t="127642" x="4568825" y="6119813"/>
          <p14:tracePt t="127977" x="4606925" y="6119813"/>
          <p14:tracePt t="127988" x="4668838" y="6094413"/>
          <p14:tracePt t="127999" x="4743450" y="6069013"/>
          <p14:tracePt t="128010" x="4856163" y="6032500"/>
          <p14:tracePt t="128024" x="5032375" y="5981700"/>
          <p14:tracePt t="128040" x="5270500" y="5919788"/>
          <p14:tracePt t="128057" x="5708650" y="5807075"/>
          <p14:tracePt t="128074" x="6183313" y="5694363"/>
          <p14:tracePt t="128075" x="6684963" y="5581650"/>
          <p14:tracePt t="128090" x="7223125" y="5468938"/>
          <p14:tracePt t="128107" x="7723188" y="5330825"/>
          <p14:tracePt t="128124" x="8199438" y="5194300"/>
          <p14:tracePt t="128125" x="8674100" y="5056188"/>
          <p14:tracePt t="128141" x="9063038" y="4930775"/>
          <p14:tracePt t="128157" x="9337675" y="4843463"/>
          <p14:tracePt t="128174" x="9537700" y="4779963"/>
          <p14:tracePt t="128177" x="9675813" y="4730750"/>
          <p14:tracePt t="128191" x="9763125" y="4705350"/>
          <p14:tracePt t="128207" x="9826625" y="4679950"/>
          <p14:tracePt t="128224" x="9852025" y="4679950"/>
          <p14:tracePt t="128444" x="9863138" y="4679950"/>
          <p14:tracePt t="128457" x="9875838" y="4679950"/>
          <p14:tracePt t="128471" x="9926638" y="4679950"/>
          <p14:tracePt t="128483" x="10013950" y="4679950"/>
          <p14:tracePt t="128496" x="10088563" y="4667250"/>
          <p14:tracePt t="128508" x="10188575" y="4667250"/>
          <p14:tracePt t="128525" x="10313988" y="4656138"/>
          <p14:tracePt t="128541" x="10452100" y="4643438"/>
          <p14:tracePt t="128558" x="10577513" y="4630738"/>
          <p14:tracePt t="128561" x="10715625" y="4605338"/>
          <p14:tracePt t="128575" x="10852150" y="4592638"/>
          <p14:tracePt t="128591" x="10964863" y="4579938"/>
          <p14:tracePt t="128608" x="11064875" y="4567238"/>
          <p14:tracePt t="128625" x="11153775" y="4554538"/>
          <p14:tracePt t="128628" x="11228388" y="4543425"/>
          <p14:tracePt t="128641" x="11277600" y="4543425"/>
          <p14:tracePt t="128658" x="11315700" y="4530725"/>
          <p14:tracePt t="128675" x="11353800" y="4530725"/>
          <p14:tracePt t="128678" x="11390313" y="4518025"/>
          <p14:tracePt t="128691" x="11403013" y="4505325"/>
          <p14:tracePt t="128708" x="11415713" y="4505325"/>
          <p14:tracePt t="128725" x="11441113" y="4505325"/>
          <p14:tracePt t="128741" x="11453813" y="4492625"/>
          <p14:tracePt t="128743" x="11466513" y="4479925"/>
          <p14:tracePt t="128758" x="11490325" y="4479925"/>
          <p14:tracePt t="128775" x="11503025" y="4467225"/>
          <p14:tracePt t="128792" x="11515725" y="4454525"/>
          <p14:tracePt t="128794" x="11541125" y="4443413"/>
          <p14:tracePt t="128808" x="11553825" y="4418013"/>
          <p14:tracePt t="128825" x="11579225" y="4405313"/>
          <p14:tracePt t="128842" x="11628438" y="4379913"/>
          <p14:tracePt t="128844" x="11679238" y="4354513"/>
          <p14:tracePt t="128858" x="11741150" y="4318000"/>
          <p14:tracePt t="128875" x="11815763" y="4279900"/>
          <p14:tracePt t="128892" x="11891963" y="4254500"/>
          <p14:tracePt t="128908" x="11953875" y="4230688"/>
          <p14:tracePt t="128911" x="12053888" y="4192588"/>
          <p14:tracePt t="128925" x="12117388" y="4154488"/>
          <p14:tracePt t="131369" x="11879263" y="4167188"/>
          <p14:tracePt t="131382" x="11579225" y="4292600"/>
          <p14:tracePt t="131395" x="11266488" y="4443413"/>
          <p14:tracePt t="131408" x="10877550" y="4605338"/>
          <p14:tracePt t="131420" x="10490200" y="4779963"/>
          <p14:tracePt t="131433" x="10101263" y="4930775"/>
          <p14:tracePt t="131446" x="9713913" y="5081588"/>
          <p14:tracePt t="131462" x="9401175" y="5205413"/>
          <p14:tracePt t="131479" x="9088438" y="5318125"/>
          <p14:tracePt t="131495" x="8774113" y="5418138"/>
          <p14:tracePt t="131499" x="8461375" y="5507038"/>
          <p14:tracePt t="131512" x="8148638" y="5630863"/>
          <p14:tracePt t="131529" x="7835900" y="5743575"/>
          <p14:tracePt t="131545" x="7510463" y="5894388"/>
          <p14:tracePt t="131562" x="7123113" y="6056313"/>
          <p14:tracePt t="131565" x="6696075" y="6269038"/>
          <p14:tracePt t="131579" x="6246813" y="6470650"/>
          <p14:tracePt t="131595" x="5745163" y="6707188"/>
          <p14:tracePt t="132282" x="1801813" y="6819900"/>
          <p14:tracePt t="132319" x="1801813" y="6832600"/>
          <p14:tracePt t="132331" x="1790700" y="6832600"/>
          <p14:tracePt t="132344" x="1778000" y="6832600"/>
          <p14:tracePt t="132357" x="1752600" y="6832600"/>
          <p14:tracePt t="132371" x="1714500" y="6819900"/>
          <p14:tracePt t="132384" x="1665288" y="6807200"/>
          <p14:tracePt t="132396" x="1614488" y="6783388"/>
          <p14:tracePt t="132413" x="1552575" y="6745288"/>
          <p14:tracePt t="132430" x="1501775" y="6719888"/>
          <p14:tracePt t="132447" x="1439863" y="6707188"/>
          <p14:tracePt t="132447" x="1401763" y="6683375"/>
          <p14:tracePt t="132463" x="1363663" y="6670675"/>
          <p14:tracePt t="132480" x="1314450" y="6645275"/>
          <p14:tracePt t="132497" x="1276350" y="6645275"/>
          <p14:tracePt t="132500" x="1239838" y="6619875"/>
          <p14:tracePt t="132513" x="1201738" y="6607175"/>
          <p14:tracePt t="132530" x="1176338" y="6607175"/>
          <p14:tracePt t="132547" x="1150938" y="6594475"/>
          <p14:tracePt t="132564" x="1127125" y="6583363"/>
          <p14:tracePt t="132580" x="1114425" y="6570663"/>
          <p14:tracePt t="132597" x="1114425" y="6557963"/>
          <p14:tracePt t="132614" x="1101725" y="6557963"/>
          <p14:tracePt t="132617" x="1089025" y="6557963"/>
          <p14:tracePt t="132630" x="1089025" y="6545263"/>
          <p14:tracePt t="132647" x="1076325" y="6545263"/>
          <p14:tracePt t="132667" x="1063625" y="6532563"/>
          <p14:tracePt t="132697" x="1050925" y="6519863"/>
          <p14:tracePt t="132714" x="1038225" y="6507163"/>
          <p14:tracePt t="132730" x="1027113" y="6507163"/>
          <p14:tracePt t="132756" x="1027113" y="6494463"/>
          <p14:tracePt t="132768" x="1014413" y="6494463"/>
          <p14:tracePt t="132782" x="1014413" y="6483350"/>
          <p14:tracePt t="132808" x="1014413" y="6470650"/>
          <p14:tracePt t="132821" x="1001713" y="6457950"/>
          <p14:tracePt t="132834" x="1001713" y="6445250"/>
          <p14:tracePt t="132847" x="989013" y="6419850"/>
          <p14:tracePt t="132864" x="989013" y="6407150"/>
          <p14:tracePt t="132880" x="976313" y="6381750"/>
          <p14:tracePt t="132897" x="963613" y="6370638"/>
          <p14:tracePt t="132898" x="950913" y="6357938"/>
          <p14:tracePt t="132914" x="950913" y="6332538"/>
          <p14:tracePt t="132931" x="938213" y="6319838"/>
          <p14:tracePt t="132947" x="925513" y="6307138"/>
          <p14:tracePt t="132950" x="925513" y="6281738"/>
          <p14:tracePt t="132964" x="914400" y="6269038"/>
          <p14:tracePt t="132981" x="901700" y="6245225"/>
          <p14:tracePt t="132997" x="901700" y="6232525"/>
          <p14:tracePt t="133014" x="901700" y="6219825"/>
          <p14:tracePt t="133016" x="901700" y="6207125"/>
          <p14:tracePt t="133031" x="889000" y="6207125"/>
          <p14:tracePt t="133047" x="889000" y="6194425"/>
          <p14:tracePt t="133066" x="889000" y="6181725"/>
          <p14:tracePt t="133081" x="889000" y="6169025"/>
          <p14:tracePt t="133221" x="876300" y="6169025"/>
          <p14:tracePt t="133259" x="876300" y="6181725"/>
          <p14:tracePt t="133286" x="876300" y="6194425"/>
          <p14:tracePt t="133312" x="876300" y="6207125"/>
          <p14:tracePt t="133337" x="876300" y="6219825"/>
          <p14:tracePt t="133350" x="876300" y="6232525"/>
          <p14:tracePt t="133375" x="876300" y="6245225"/>
          <p14:tracePt t="133402" x="889000" y="6257925"/>
          <p14:tracePt t="133427" x="889000" y="6281738"/>
          <p14:tracePt t="133440" x="889000" y="6294438"/>
          <p14:tracePt t="133452" x="889000" y="6307138"/>
          <p14:tracePt t="133478" x="889000" y="6319838"/>
          <p14:tracePt t="133505" x="901700" y="6332538"/>
          <p14:tracePt t="133542" x="901700" y="6345238"/>
          <p14:tracePt t="133697" x="901700" y="6332538"/>
          <p14:tracePt t="133710" x="901700" y="6319838"/>
          <p14:tracePt t="133723" x="901700" y="6307138"/>
          <p14:tracePt t="133736" x="901700" y="6281738"/>
          <p14:tracePt t="133748" x="901700" y="6257925"/>
          <p14:tracePt t="133765" x="889000" y="6245225"/>
          <p14:tracePt t="133782" x="889000" y="6219825"/>
          <p14:tracePt t="133798" x="876300" y="6219825"/>
          <p14:tracePt t="133802" x="876300" y="6207125"/>
          <p14:tracePt t="133815" x="876300" y="6194425"/>
          <p14:tracePt t="133832" x="876300" y="6181725"/>
          <p14:tracePt t="133865" x="876300" y="6169025"/>
          <p14:tracePt t="133866" x="863600" y="6169025"/>
          <p14:tracePt t="133882" x="863600" y="6157913"/>
          <p14:tracePt t="133993" x="863600" y="6169025"/>
          <p14:tracePt t="134006" x="876300" y="6181725"/>
          <p14:tracePt t="134019" x="876300" y="6207125"/>
          <p14:tracePt t="134033" x="889000" y="6232525"/>
          <p14:tracePt t="134046" x="901700" y="6269038"/>
          <p14:tracePt t="134058" x="901700" y="6294438"/>
          <p14:tracePt t="134071" x="914400" y="6332538"/>
          <p14:tracePt t="134084" x="925513" y="6370638"/>
          <p14:tracePt t="134099" x="938213" y="6407150"/>
          <p14:tracePt t="134115" x="950913" y="6457950"/>
          <p14:tracePt t="134132" x="950913" y="6470650"/>
          <p14:tracePt t="134149" x="950913" y="6483350"/>
          <p14:tracePt t="134149" x="963613" y="6494463"/>
          <p14:tracePt t="134239" x="963613" y="6457950"/>
          <p14:tracePt t="134252" x="976313" y="6394450"/>
          <p14:tracePt t="134264" x="976313" y="6357938"/>
          <p14:tracePt t="134278" x="976313" y="6319838"/>
          <p14:tracePt t="134290" x="976313" y="6307138"/>
          <p14:tracePt t="134303" x="976313" y="6294438"/>
          <p14:tracePt t="134316" x="976313" y="6281738"/>
          <p14:tracePt t="134484" x="976313" y="6294438"/>
          <p14:tracePt t="134497" x="976313" y="6307138"/>
          <p14:tracePt t="134523" x="976313" y="6319838"/>
          <p14:tracePt t="134562" x="976313" y="6332538"/>
          <p14:tracePt t="134613" x="976313" y="6345238"/>
          <p14:tracePt t="134730" x="976313" y="6332538"/>
          <p14:tracePt t="134756" x="976313" y="6319838"/>
          <p14:tracePt t="134781" x="963613" y="6319838"/>
          <p14:tracePt t="134795" x="963613" y="6307138"/>
          <p14:tracePt t="134820" x="950913" y="6294438"/>
          <p14:tracePt t="134936" x="963613" y="6307138"/>
          <p14:tracePt t="134949" x="989013" y="6307138"/>
          <p14:tracePt t="134962" x="1027113" y="6319838"/>
          <p14:tracePt t="134975" x="1101725" y="6332538"/>
          <p14:tracePt t="134988" x="1201738" y="6345238"/>
          <p14:tracePt t="135000" x="1301750" y="6357938"/>
          <p14:tracePt t="135017" x="1414463" y="6357938"/>
          <p14:tracePt t="135033" x="1565275" y="6357938"/>
          <p14:tracePt t="135050" x="1778000" y="6319838"/>
          <p14:tracePt t="135054" x="2014538" y="6269038"/>
          <p14:tracePt t="135067" x="2278063" y="6219825"/>
          <p14:tracePt t="135083" x="2503488" y="6169025"/>
          <p14:tracePt t="135100" x="2703513" y="6145213"/>
          <p14:tracePt t="135117" x="2867025" y="6132513"/>
          <p14:tracePt t="135119" x="3003550" y="6119813"/>
          <p14:tracePt t="135133" x="3116263" y="6107113"/>
          <p14:tracePt t="135397" x="3141663" y="6107113"/>
          <p14:tracePt t="135410" x="3179763" y="6107113"/>
          <p14:tracePt t="135422" x="3254375" y="6107113"/>
          <p14:tracePt t="135436" x="3467100" y="6069013"/>
          <p14:tracePt t="135448" x="3905250" y="5956300"/>
          <p14:tracePt t="135461" x="4518025" y="5781675"/>
          <p14:tracePt t="135474" x="5219700" y="5607050"/>
          <p14:tracePt t="135487" x="5921375" y="5456238"/>
          <p14:tracePt t="135501" x="6797675" y="5243513"/>
          <p14:tracePt t="135517" x="7697788" y="5056188"/>
          <p14:tracePt t="135534" x="8474075" y="4905375"/>
          <p14:tracePt t="135551" x="9137650" y="4756150"/>
          <p14:tracePt t="135552" x="9750425" y="4618038"/>
          <p14:tracePt t="135567" x="10288588" y="4467225"/>
          <p14:tracePt t="135584" x="10890250" y="4354513"/>
          <p14:tracePt t="135601" x="11277600" y="4292600"/>
          <p14:tracePt t="135604" x="11466513" y="4279900"/>
          <p14:tracePt t="135618" x="11566525" y="4254500"/>
          <p14:tracePt t="135823" x="11579225" y="4230688"/>
          <p14:tracePt t="135834" x="11615738" y="4217988"/>
          <p14:tracePt t="135845" x="11666538" y="4167188"/>
          <p14:tracePt t="135858" x="11791950" y="4079875"/>
          <p14:tracePt t="135871" x="11917363" y="4005263"/>
          <p14:tracePt t="135885" x="12130088" y="3867150"/>
          <p14:tracePt t="139270" x="11528425" y="3516313"/>
          <p14:tracePt t="139284" x="10890250" y="3516313"/>
          <p14:tracePt t="139297" x="10177463" y="3503613"/>
          <p14:tracePt t="139309" x="9212263" y="3454400"/>
          <p14:tracePt t="139323" x="8161338" y="3367088"/>
          <p14:tracePt t="139339" x="6997700" y="3254375"/>
          <p14:tracePt t="139356" x="5832475" y="3065463"/>
          <p14:tracePt t="139373" x="4694238" y="2816225"/>
          <p14:tracePt t="139374" x="3679825" y="2516188"/>
          <p14:tracePt t="139389" x="2828925" y="2214563"/>
          <p14:tracePt t="139406" x="2303463" y="2001838"/>
          <p14:tracePt t="139684" x="2265363" y="2001838"/>
          <p14:tracePt t="139695" x="2190750" y="1965325"/>
          <p14:tracePt t="139706" x="2116138" y="1927225"/>
          <p14:tracePt t="139717" x="2027238" y="1852613"/>
          <p14:tracePt t="139728" x="1914525" y="1776413"/>
          <p14:tracePt t="139743" x="1827213" y="1663700"/>
          <p14:tracePt t="139757" x="1689100" y="1514475"/>
          <p14:tracePt t="139773" x="1514475" y="1301750"/>
          <p14:tracePt t="139790" x="1327150" y="1089025"/>
          <p14:tracePt t="139793" x="1150938" y="812800"/>
          <p14:tracePt t="139807" x="976313" y="538163"/>
          <p14:tracePt t="139823" x="825500" y="274638"/>
          <p14:tracePt t="139840" x="701675" y="508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7053542" cy="911848"/>
          </a:xfrm>
        </p:spPr>
        <p:txBody>
          <a:bodyPr/>
          <a:lstStyle/>
          <a:p>
            <a:pPr algn="ctr"/>
            <a:r>
              <a:rPr lang="en-US" sz="4400" b="1" dirty="0"/>
              <a:t>Spelling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870" y="1587828"/>
            <a:ext cx="8662182" cy="1126380"/>
          </a:xfrm>
        </p:spPr>
        <p:txBody>
          <a:bodyPr>
            <a:noAutofit/>
          </a:bodyPr>
          <a:lstStyle/>
          <a:p>
            <a:r>
              <a:rPr lang="en-US" sz="3600" b="1" dirty="0"/>
              <a:t>If the stress </a:t>
            </a:r>
            <a:r>
              <a:rPr lang="en-US" sz="3600" b="1" i="1" dirty="0"/>
              <a:t>is</a:t>
            </a:r>
            <a:r>
              <a:rPr lang="en-US" sz="3600" b="1" dirty="0"/>
              <a:t> on the last syllable, you double the final consonant.</a:t>
            </a:r>
          </a:p>
          <a:p>
            <a:pPr marL="0" indent="0">
              <a:buNone/>
            </a:pPr>
            <a:r>
              <a:rPr lang="en-US" sz="3600" dirty="0">
                <a:effectLst/>
              </a:rPr>
              <a:t>      </a:t>
            </a:r>
          </a:p>
          <a:p>
            <a:endParaRPr lang="en-US" sz="36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F3A1D4F-F21E-47F4-AA1B-3C1870672630}"/>
              </a:ext>
            </a:extLst>
          </p:cNvPr>
          <p:cNvSpPr txBox="1"/>
          <p:nvPr/>
        </p:nvSpPr>
        <p:spPr>
          <a:xfrm>
            <a:off x="827484" y="3756075"/>
            <a:ext cx="13776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Be</a:t>
            </a:r>
            <a:r>
              <a:rPr lang="fr-FR" sz="4400" b="1" dirty="0">
                <a:solidFill>
                  <a:srgbClr val="00B050"/>
                </a:solidFill>
              </a:rPr>
              <a:t>gin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41CA931-8127-48BA-BA96-D74D70025852}"/>
              </a:ext>
            </a:extLst>
          </p:cNvPr>
          <p:cNvSpPr txBox="1"/>
          <p:nvPr/>
        </p:nvSpPr>
        <p:spPr>
          <a:xfrm>
            <a:off x="4157001" y="3787782"/>
            <a:ext cx="2131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/>
              <a:t>Be</a:t>
            </a:r>
            <a:r>
              <a:rPr lang="fr-FR" sz="4000" b="1" dirty="0" err="1">
                <a:solidFill>
                  <a:srgbClr val="00B050"/>
                </a:solidFill>
              </a:rPr>
              <a:t>ginn</a:t>
            </a:r>
            <a:r>
              <a:rPr lang="fr-FR" sz="4000" b="1" dirty="0" err="1"/>
              <a:t>ing</a:t>
            </a:r>
            <a:endParaRPr lang="fr-FR" sz="4000" b="1" dirty="0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xmlns="" id="{86AA2A4C-1DB5-4ADE-B2E8-C2F568A00B70}"/>
              </a:ext>
            </a:extLst>
          </p:cNvPr>
          <p:cNvSpPr/>
          <p:nvPr/>
        </p:nvSpPr>
        <p:spPr>
          <a:xfrm>
            <a:off x="2447779" y="4063852"/>
            <a:ext cx="981221" cy="431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8F760B08-18BE-45B1-95C0-FFCA71F202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33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76"/>
    </mc:Choice>
    <mc:Fallback xmlns="">
      <p:transition spd="slow" advTm="48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  <p:bldP spid="5" grpId="0"/>
      <p:bldP spid="6" grpId="0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205" x="4043363" y="1189038"/>
          <p14:tracePt t="239" x="4030663" y="1189038"/>
          <p14:tracePt t="250" x="4030663" y="1201738"/>
          <p14:tracePt t="262" x="4043363" y="1201738"/>
          <p14:tracePt t="275" x="4068763" y="1214438"/>
          <p14:tracePt t="289" x="4105275" y="1227138"/>
          <p14:tracePt t="302" x="4156075" y="1238250"/>
          <p14:tracePt t="319" x="4217988" y="1263650"/>
          <p14:tracePt t="336" x="4268788" y="1276350"/>
          <p14:tracePt t="352" x="4330700" y="1301750"/>
          <p14:tracePt t="353" x="4394200" y="1327150"/>
          <p14:tracePt t="369" x="4456113" y="1350963"/>
          <p14:tracePt t="386" x="4543425" y="1376363"/>
          <p14:tracePt t="402" x="4630738" y="1401763"/>
          <p14:tracePt t="406" x="4719638" y="1414463"/>
          <p14:tracePt t="419" x="4806950" y="1427163"/>
          <p14:tracePt t="436" x="4894263" y="1439863"/>
          <p14:tracePt t="452" x="4956175" y="1439863"/>
          <p14:tracePt t="469" x="5045075" y="1450975"/>
          <p14:tracePt t="471" x="5132388" y="1450975"/>
          <p14:tracePt t="486" x="5219700" y="1450975"/>
          <p14:tracePt t="502" x="5281613" y="1463675"/>
          <p14:tracePt t="519" x="5357813" y="1463675"/>
          <p14:tracePt t="521" x="5407025" y="1476375"/>
          <p14:tracePt t="536" x="5445125" y="1476375"/>
          <p14:tracePt t="552" x="5457825" y="1476375"/>
          <p14:tracePt t="569" x="5470525" y="1476375"/>
          <p14:tracePt t="586" x="5483225" y="1476375"/>
          <p14:tracePt t="587" x="5483225" y="1489075"/>
          <p14:tracePt t="610" x="5483225" y="1501775"/>
          <p14:tracePt t="649" x="5470525" y="1501775"/>
          <p14:tracePt t="662" x="5432425" y="1501775"/>
          <p14:tracePt t="675" x="5383213" y="1501775"/>
          <p14:tracePt t="688" x="5332413" y="1501775"/>
          <p14:tracePt t="700" x="5281613" y="1501775"/>
          <p14:tracePt t="713" x="5219700" y="1501775"/>
          <p14:tracePt t="727" x="5170488" y="1501775"/>
          <p14:tracePt t="740" x="5119688" y="1501775"/>
          <p14:tracePt t="753" x="5068888" y="1501775"/>
          <p14:tracePt t="769" x="5019675" y="1501775"/>
          <p14:tracePt t="786" x="4968875" y="1501775"/>
          <p14:tracePt t="803" x="4894263" y="1501775"/>
          <p14:tracePt t="806" x="4832350" y="1501775"/>
          <p14:tracePt t="819" x="4756150" y="1501775"/>
          <p14:tracePt t="836" x="4694238" y="1501775"/>
          <p14:tracePt t="853" x="4643438" y="1489075"/>
          <p14:tracePt t="870" x="4581525" y="1489075"/>
          <p14:tracePt t="872" x="4530725" y="1489075"/>
          <p14:tracePt t="886" x="4481513" y="1489075"/>
          <p14:tracePt t="903" x="4430713" y="1489075"/>
          <p14:tracePt t="920" x="4368800" y="1501775"/>
          <p14:tracePt t="921" x="4318000" y="1501775"/>
          <p14:tracePt t="936" x="4268788" y="1501775"/>
          <p14:tracePt t="953" x="4205288" y="1501775"/>
          <p14:tracePt t="970" x="4117975" y="1501775"/>
          <p14:tracePt t="986" x="4030663" y="1501775"/>
          <p14:tracePt t="988" x="3943350" y="1514475"/>
          <p14:tracePt t="1003" x="3867150" y="1514475"/>
          <p14:tracePt t="1020" x="3779838" y="1527175"/>
          <p14:tracePt t="1037" x="3692525" y="1539875"/>
          <p14:tracePt t="1039" x="3605213" y="1539875"/>
          <p14:tracePt t="1053" x="3530600" y="1539875"/>
          <p14:tracePt t="1070" x="3467100" y="1539875"/>
          <p14:tracePt t="1087" x="3429000" y="1527175"/>
          <p14:tracePt t="1088" x="3405188" y="1527175"/>
          <p14:tracePt t="1103" x="3392488" y="1514475"/>
          <p14:tracePt t="1120" x="3379788" y="1514475"/>
          <p14:tracePt t="1153" x="3379788" y="1501775"/>
          <p14:tracePt t="1154" x="3379788" y="1489075"/>
          <p14:tracePt t="1178" x="3405188" y="1476375"/>
          <p14:tracePt t="1191" x="3441700" y="1463675"/>
          <p14:tracePt t="1204" x="3479800" y="1450975"/>
          <p14:tracePt t="1220" x="3517900" y="1450975"/>
          <p14:tracePt t="1237" x="3554413" y="1450975"/>
          <p14:tracePt t="1253" x="3605213" y="1439863"/>
          <p14:tracePt t="1256" x="3654425" y="1439863"/>
          <p14:tracePt t="1270" x="3730625" y="1427163"/>
          <p14:tracePt t="1287" x="3805238" y="1427163"/>
          <p14:tracePt t="1303" x="3892550" y="1414463"/>
          <p14:tracePt t="1320" x="3992563" y="1414463"/>
          <p14:tracePt t="1322" x="4092575" y="1414463"/>
          <p14:tracePt t="1337" x="4192588" y="1401763"/>
          <p14:tracePt t="1353" x="4281488" y="1401763"/>
          <p14:tracePt t="1370" x="4368800" y="1401763"/>
          <p14:tracePt t="1372" x="4443413" y="1389063"/>
          <p14:tracePt t="1387" x="4506913" y="1389063"/>
          <p14:tracePt t="1404" x="4568825" y="1389063"/>
          <p14:tracePt t="1420" x="4643438" y="1376363"/>
          <p14:tracePt t="1423" x="4706938" y="1376363"/>
          <p14:tracePt t="1437" x="4794250" y="1376363"/>
          <p14:tracePt t="1454" x="4868863" y="1376363"/>
          <p14:tracePt t="1470" x="4932363" y="1376363"/>
          <p14:tracePt t="1487" x="4981575" y="1376363"/>
          <p14:tracePt t="1488" x="5032375" y="1376363"/>
          <p14:tracePt t="1504" x="5068888" y="1376363"/>
          <p14:tracePt t="1520" x="5094288" y="1376363"/>
          <p14:tracePt t="1537" x="5119688" y="1376363"/>
          <p14:tracePt t="1554" x="5132388" y="1376363"/>
          <p14:tracePt t="2035" x="5157788" y="1376363"/>
          <p14:tracePt t="2047" x="5181600" y="1376363"/>
          <p14:tracePt t="2060" x="5232400" y="1376363"/>
          <p14:tracePt t="2074" x="5294313" y="1376363"/>
          <p14:tracePt t="2087" x="5394325" y="1376363"/>
          <p14:tracePt t="2099" x="5495925" y="1376363"/>
          <p14:tracePt t="2112" x="5619750" y="1389063"/>
          <p14:tracePt t="2125" x="5732463" y="1401763"/>
          <p14:tracePt t="2138" x="5857875" y="1414463"/>
          <p14:tracePt t="2155" x="5970588" y="1427163"/>
          <p14:tracePt t="2171" x="6070600" y="1439863"/>
          <p14:tracePt t="2188" x="6196013" y="1450975"/>
          <p14:tracePt t="2189" x="6296025" y="1463675"/>
          <p14:tracePt t="2205" x="6396038" y="1476375"/>
          <p14:tracePt t="2221" x="6496050" y="1489075"/>
          <p14:tracePt t="2238" x="6584950" y="1489075"/>
          <p14:tracePt t="2255" x="6672263" y="1501775"/>
          <p14:tracePt t="2255" x="6759575" y="1514475"/>
          <p14:tracePt t="2272" x="6821488" y="1527175"/>
          <p14:tracePt t="2288" x="6884988" y="1539875"/>
          <p14:tracePt t="2305" x="6934200" y="1552575"/>
          <p14:tracePt t="2305" x="6972300" y="1563688"/>
          <p14:tracePt t="2322" x="6985000" y="1563688"/>
          <p14:tracePt t="2338" x="7010400" y="1576388"/>
          <p14:tracePt t="2357" x="7010400" y="1589088"/>
          <p14:tracePt t="2372" x="7021513" y="1589088"/>
          <p14:tracePt t="2434" x="7021513" y="1601788"/>
          <p14:tracePt t="2446" x="7034213" y="1601788"/>
          <p14:tracePt t="2510" x="7021513" y="1601788"/>
          <p14:tracePt t="2550" x="7021513" y="1614488"/>
          <p14:tracePt t="2588" x="7010400" y="1614488"/>
          <p14:tracePt t="2639" x="6985000" y="1614488"/>
          <p14:tracePt t="2652" x="6946900" y="1614488"/>
          <p14:tracePt t="2665" x="6897688" y="1614488"/>
          <p14:tracePt t="2678" x="6834188" y="1627188"/>
          <p14:tracePt t="2691" x="6746875" y="1639888"/>
          <p14:tracePt t="2705" x="6659563" y="1652588"/>
          <p14:tracePt t="2722" x="6559550" y="1663700"/>
          <p14:tracePt t="2739" x="6446838" y="1676400"/>
          <p14:tracePt t="2755" x="6308725" y="1689100"/>
          <p14:tracePt t="2756" x="6170613" y="1701800"/>
          <p14:tracePt t="2772" x="6057900" y="1714500"/>
          <p14:tracePt t="2789" x="5921375" y="1727200"/>
          <p14:tracePt t="2806" x="5795963" y="1739900"/>
          <p14:tracePt t="2806" x="5683250" y="1752600"/>
          <p14:tracePt t="2822" x="5557838" y="1765300"/>
          <p14:tracePt t="2839" x="5445125" y="1776413"/>
          <p14:tracePt t="2856" x="5332413" y="1789113"/>
          <p14:tracePt t="2872" x="5207000" y="1801813"/>
          <p14:tracePt t="2873" x="5094288" y="1839913"/>
          <p14:tracePt t="2889" x="4981575" y="1865313"/>
          <p14:tracePt t="2906" x="4881563" y="1889125"/>
          <p14:tracePt t="2922" x="4781550" y="1914525"/>
          <p14:tracePt t="2923" x="4656138" y="1939925"/>
          <p14:tracePt t="2939" x="4518025" y="1978025"/>
          <p14:tracePt t="2956" x="4418013" y="2001838"/>
          <p14:tracePt t="2972" x="4318000" y="2027238"/>
          <p14:tracePt t="2975" x="4243388" y="2039938"/>
          <p14:tracePt t="2989" x="4192588" y="2052638"/>
          <p14:tracePt t="3006" x="4130675" y="2065338"/>
          <p14:tracePt t="3023" x="4092575" y="2065338"/>
          <p14:tracePt t="3039" x="4068763" y="2078038"/>
          <p14:tracePt t="3041" x="4056063" y="2078038"/>
          <p14:tracePt t="3056" x="4043363" y="2078038"/>
          <p14:tracePt t="4559" x="4068763" y="2078038"/>
          <p14:tracePt t="4571" x="4156075" y="2089150"/>
          <p14:tracePt t="4585" x="4343400" y="2114550"/>
          <p14:tracePt t="4597" x="4768850" y="2152650"/>
          <p14:tracePt t="4610" x="5357813" y="2252663"/>
          <p14:tracePt t="4625" x="6096000" y="2378075"/>
          <p14:tracePt t="4641" x="7021513" y="2565400"/>
          <p14:tracePt t="4658" x="7999413" y="2752725"/>
          <p14:tracePt t="4675" x="8963025" y="2941638"/>
          <p14:tracePt t="4675" x="9839325" y="3103563"/>
          <p14:tracePt t="4691" x="10639425" y="3254375"/>
          <p14:tracePt t="4708" x="11241088" y="3378200"/>
          <p14:tracePt t="4725" x="11741150" y="3490913"/>
          <p14:tracePt t="4726" x="12079288" y="3590925"/>
          <p14:tracePt t="6765" x="11366500" y="3754438"/>
          <p14:tracePt t="6778" x="10839450" y="3803650"/>
          <p14:tracePt t="6794" x="10264775" y="3854450"/>
          <p14:tracePt t="6811" x="9613900" y="3867150"/>
          <p14:tracePt t="6828" x="8963025" y="3916363"/>
          <p14:tracePt t="6830" x="8235950" y="3967163"/>
          <p14:tracePt t="6844" x="7510463" y="4041775"/>
          <p14:tracePt t="6861" x="6759575" y="4092575"/>
          <p14:tracePt t="6878" x="6008688" y="4141788"/>
          <p14:tracePt t="6894" x="5281613" y="4192588"/>
          <p14:tracePt t="6897" x="4606925" y="4217988"/>
          <p14:tracePt t="6911" x="3992563" y="4217988"/>
          <p14:tracePt t="6928" x="3492500" y="4217988"/>
          <p14:tracePt t="6944" x="3141663" y="4217988"/>
          <p14:tracePt t="6947" x="2890838" y="4217988"/>
          <p14:tracePt t="7238" x="2828925" y="4217988"/>
          <p14:tracePt t="7250" x="2754313" y="4205288"/>
          <p14:tracePt t="7263" x="2690813" y="4179888"/>
          <p14:tracePt t="7276" x="2616200" y="4141788"/>
          <p14:tracePt t="7288" x="2541588" y="4092575"/>
          <p14:tracePt t="7303" x="2478088" y="4017963"/>
          <p14:tracePt t="7315" x="2403475" y="3929063"/>
          <p14:tracePt t="7328" x="2352675" y="3816350"/>
          <p14:tracePt t="7345" x="2303463" y="3692525"/>
          <p14:tracePt t="7362" x="2265363" y="3590925"/>
          <p14:tracePt t="7378" x="2216150" y="3467100"/>
          <p14:tracePt t="7379" x="2190750" y="3354388"/>
          <p14:tracePt t="7395" x="2165350" y="3228975"/>
          <p14:tracePt t="7412" x="2127250" y="3090863"/>
          <p14:tracePt t="7429" x="2078038" y="2965450"/>
          <p14:tracePt t="7429" x="2014538" y="2865438"/>
          <p14:tracePt t="7445" x="1978025" y="2778125"/>
          <p14:tracePt t="7462" x="1965325" y="2728913"/>
          <p14:tracePt t="7479" x="1939925" y="2690813"/>
          <p14:tracePt t="7482" x="1914525" y="2665413"/>
          <p14:tracePt t="7495" x="1903413" y="2652713"/>
          <p14:tracePt t="7512" x="1890713" y="2627313"/>
          <p14:tracePt t="7546" x="1890713" y="2616200"/>
          <p14:tracePt t="7546" x="1878013" y="2603500"/>
          <p14:tracePt t="7598" x="1878013" y="2590800"/>
          <p14:tracePt t="7624" x="1878013" y="2578100"/>
          <p14:tracePt t="7636" x="1890713" y="2578100"/>
          <p14:tracePt t="7649" x="1903413" y="2565400"/>
          <p14:tracePt t="7662" x="1927225" y="2552700"/>
          <p14:tracePt t="7674" x="1952625" y="2540000"/>
          <p14:tracePt t="7687" x="1978025" y="2527300"/>
          <p14:tracePt t="7700" x="2003425" y="2503488"/>
          <p14:tracePt t="7713" x="2039938" y="2490788"/>
          <p14:tracePt t="7729" x="2065338" y="2465388"/>
          <p14:tracePt t="7746" x="2078038" y="2465388"/>
          <p14:tracePt t="7762" x="2103438" y="2452688"/>
          <p14:tracePt t="7779" x="2127250" y="2439988"/>
          <p14:tracePt t="7780" x="2139950" y="2439988"/>
          <p14:tracePt t="7796" x="2152650" y="2439988"/>
          <p14:tracePt t="7812" x="2178050" y="2439988"/>
          <p14:tracePt t="7829" x="2190750" y="2439988"/>
          <p14:tracePt t="7830" x="2203450" y="2427288"/>
          <p14:tracePt t="7846" x="2216150" y="2427288"/>
          <p14:tracePt t="7863" x="2228850" y="2427288"/>
          <p14:tracePt t="7880" x="2239963" y="2427288"/>
          <p14:tracePt t="7896" x="2239963" y="2414588"/>
          <p14:tracePt t="7913" x="2252663" y="2414588"/>
          <p14:tracePt t="7932" x="2278063" y="2414588"/>
          <p14:tracePt t="7946" x="2290763" y="2403475"/>
          <p14:tracePt t="7963" x="2303463" y="2403475"/>
          <p14:tracePt t="7979" x="2303463" y="2390775"/>
          <p14:tracePt t="7996" x="2316163" y="2390775"/>
          <p14:tracePt t="7997" x="2316163" y="2378075"/>
          <p14:tracePt t="8013" x="2328863" y="2378075"/>
          <p14:tracePt t="8074" x="2339975" y="2378075"/>
          <p14:tracePt t="8086" x="2352675" y="2365375"/>
          <p14:tracePt t="8100" x="2365375" y="2365375"/>
          <p14:tracePt t="8113" x="2378075" y="2352675"/>
          <p14:tracePt t="8125" x="2403475" y="2339975"/>
          <p14:tracePt t="8138" x="2441575" y="2339975"/>
          <p14:tracePt t="8150" x="2478088" y="2327275"/>
          <p14:tracePt t="8163" x="2516188" y="2314575"/>
          <p14:tracePt t="8180" x="2565400" y="2303463"/>
          <p14:tracePt t="8196" x="2616200" y="2290763"/>
          <p14:tracePt t="8213" x="2678113" y="2278063"/>
          <p14:tracePt t="8216" x="2728913" y="2278063"/>
          <p14:tracePt t="8230" x="2778125" y="2265363"/>
          <p14:tracePt t="8246" x="2841625" y="2265363"/>
          <p14:tracePt t="8263" x="2903538" y="2265363"/>
          <p14:tracePt t="8280" x="2967038" y="2265363"/>
          <p14:tracePt t="8282" x="3054350" y="2265363"/>
          <p14:tracePt t="8296" x="3141663" y="2265363"/>
          <p14:tracePt t="8313" x="3228975" y="2265363"/>
          <p14:tracePt t="8330" x="3317875" y="2278063"/>
          <p14:tracePt t="8332" x="3379788" y="2278063"/>
          <p14:tracePt t="8346" x="3429000" y="2290763"/>
          <p14:tracePt t="8363" x="3467100" y="2290763"/>
          <p14:tracePt t="8380" x="3505200" y="2290763"/>
          <p14:tracePt t="8397" x="3517900" y="2290763"/>
          <p14:tracePt t="8399" x="3530600" y="2290763"/>
          <p14:tracePt t="8413" x="3541713" y="2303463"/>
          <p14:tracePt t="8430" x="3554413" y="2303463"/>
          <p14:tracePt t="8447" x="3567113" y="2303463"/>
          <p14:tracePt t="8718" x="3567113" y="2314575"/>
          <p14:tracePt t="8739" x="3579813" y="2314575"/>
          <p14:tracePt t="8751" x="3617913" y="2314575"/>
          <p14:tracePt t="8764" x="3667125" y="2314575"/>
          <p14:tracePt t="8777" x="3743325" y="2327275"/>
          <p14:tracePt t="8789" x="3830638" y="2327275"/>
          <p14:tracePt t="8802" x="3905250" y="2327275"/>
          <p14:tracePt t="8815" x="4005263" y="2327275"/>
          <p14:tracePt t="8830" x="4117975" y="2327275"/>
          <p14:tracePt t="8847" x="4217988" y="2327275"/>
          <p14:tracePt t="8864" x="4318000" y="2327275"/>
          <p14:tracePt t="8866" x="4418013" y="2327275"/>
          <p14:tracePt t="8881" x="4518025" y="2327275"/>
          <p14:tracePt t="8897" x="4594225" y="2327275"/>
          <p14:tracePt t="8914" x="4681538" y="2327275"/>
          <p14:tracePt t="8931" x="4768850" y="2327275"/>
          <p14:tracePt t="8932" x="4856163" y="2327275"/>
          <p14:tracePt t="8947" x="4919663" y="2327275"/>
          <p14:tracePt t="8964" x="4994275" y="2314575"/>
          <p14:tracePt t="8981" x="5045075" y="2314575"/>
          <p14:tracePt t="8982" x="5094288" y="2314575"/>
          <p14:tracePt t="8997" x="5132388" y="2314575"/>
          <p14:tracePt t="9014" x="5170488" y="2314575"/>
          <p14:tracePt t="9031" x="5194300" y="2303463"/>
          <p14:tracePt t="9047" x="5207000" y="2303463"/>
          <p14:tracePt t="9050" x="5232400" y="2303463"/>
          <p14:tracePt t="9081" x="5245100" y="2303463"/>
          <p14:tracePt t="9174" x="5245100" y="2290763"/>
          <p14:tracePt t="9757" x="5257800" y="2290763"/>
          <p14:tracePt t="9770" x="5257800" y="2303463"/>
          <p14:tracePt t="9782" x="5270500" y="2303463"/>
          <p14:tracePt t="9795" x="5281613" y="2314575"/>
          <p14:tracePt t="9809" x="5307013" y="2314575"/>
          <p14:tracePt t="9821" x="5357813" y="2314575"/>
          <p14:tracePt t="9833" x="5432425" y="2314575"/>
          <p14:tracePt t="9849" x="5519738" y="2314575"/>
          <p14:tracePt t="9865" x="5619750" y="2314575"/>
          <p14:tracePt t="9882" x="5732463" y="2314575"/>
          <p14:tracePt t="9899" x="5845175" y="2314575"/>
          <p14:tracePt t="9899" x="5983288" y="2314575"/>
          <p14:tracePt t="9915" x="6134100" y="2314575"/>
          <p14:tracePt t="9932" x="6283325" y="2314575"/>
          <p14:tracePt t="9949" x="6434138" y="2314575"/>
          <p14:tracePt t="9949" x="6559550" y="2314575"/>
          <p14:tracePt t="9965" x="6684963" y="2314575"/>
          <p14:tracePt t="9982" x="6784975" y="2314575"/>
          <p14:tracePt t="9999" x="6859588" y="2314575"/>
          <p14:tracePt t="10002" x="6934200" y="2327275"/>
          <p14:tracePt t="10015" x="6972300" y="2327275"/>
          <p14:tracePt t="10032" x="7010400" y="2327275"/>
          <p14:tracePt t="10049" x="7034213" y="2327275"/>
          <p14:tracePt t="10065" x="7046913" y="2327275"/>
          <p14:tracePt t="10067" x="7072313" y="2339975"/>
          <p14:tracePt t="10082" x="7085013" y="2339975"/>
          <p14:tracePt t="10099" x="7097713" y="2339975"/>
          <p14:tracePt t="10116" x="7123113" y="2339975"/>
          <p14:tracePt t="10118" x="7134225" y="2339975"/>
          <p14:tracePt t="10149" x="7146925" y="2339975"/>
          <p14:tracePt t="10150" x="7159625" y="2339975"/>
          <p14:tracePt t="10166" x="7185025" y="2339975"/>
          <p14:tracePt t="10182" x="7197725" y="2339975"/>
          <p14:tracePt t="10221" x="7210425" y="2339975"/>
          <p14:tracePt t="10423" x="7223125" y="2339975"/>
          <p14:tracePt t="10449" x="7235825" y="2339975"/>
          <p14:tracePt t="10463" x="7272338" y="2339975"/>
          <p14:tracePt t="10475" x="7310438" y="2339975"/>
          <p14:tracePt t="10488" x="7359650" y="2352675"/>
          <p14:tracePt t="10500" x="7397750" y="2352675"/>
          <p14:tracePt t="10516" x="7448550" y="2365375"/>
          <p14:tracePt t="10533" x="7497763" y="2365375"/>
          <p14:tracePt t="10550" x="7535863" y="2365375"/>
          <p14:tracePt t="10566" x="7572375" y="2365375"/>
          <p14:tracePt t="10567" x="7623175" y="2365375"/>
          <p14:tracePt t="10583" x="7673975" y="2378075"/>
          <p14:tracePt t="10600" x="7723188" y="2378075"/>
          <p14:tracePt t="10616" x="7785100" y="2378075"/>
          <p14:tracePt t="10617" x="7835900" y="2378075"/>
          <p14:tracePt t="10633" x="7886700" y="2378075"/>
          <p14:tracePt t="10650" x="7935913" y="2390775"/>
          <p14:tracePt t="10666" x="8010525" y="2390775"/>
          <p14:tracePt t="10667" x="8074025" y="2390775"/>
          <p14:tracePt t="10683" x="8135938" y="2390775"/>
          <p14:tracePt t="10700" x="8212138" y="2390775"/>
          <p14:tracePt t="10716" x="8261350" y="2390775"/>
          <p14:tracePt t="10733" x="8335963" y="2390775"/>
          <p14:tracePt t="10734" x="8399463" y="2378075"/>
          <p14:tracePt t="10750" x="8486775" y="2365375"/>
          <p14:tracePt t="10766" x="8586788" y="2352675"/>
          <p14:tracePt t="10783" x="8686800" y="2352675"/>
          <p14:tracePt t="10784" x="8786813" y="2339975"/>
          <p14:tracePt t="10800" x="8874125" y="2327275"/>
          <p14:tracePt t="10817" x="8963025" y="2327275"/>
          <p14:tracePt t="10833" x="9050338" y="2314575"/>
          <p14:tracePt t="10850" x="9137650" y="2303463"/>
          <p14:tracePt t="10850" x="9212263" y="2303463"/>
          <p14:tracePt t="10867" x="9324975" y="2290763"/>
          <p14:tracePt t="10883" x="9401175" y="2290763"/>
          <p14:tracePt t="10900" x="9501188" y="2290763"/>
          <p14:tracePt t="10901" x="9588500" y="2290763"/>
          <p14:tracePt t="10917" x="9675813" y="2290763"/>
          <p14:tracePt t="10933" x="9739313" y="2290763"/>
          <p14:tracePt t="10950" x="9813925" y="2290763"/>
          <p14:tracePt t="10951" x="9863138" y="2290763"/>
          <p14:tracePt t="10967" x="9901238" y="2290763"/>
          <p14:tracePt t="10983" x="9926638" y="2290763"/>
          <p14:tracePt t="11000" x="9939338" y="2290763"/>
          <p14:tracePt t="11017" x="9952038" y="2290763"/>
          <p14:tracePt t="11043" x="9963150" y="2290763"/>
          <p14:tracePt t="11107" x="9952038" y="2290763"/>
          <p14:tracePt t="11120" x="9913938" y="2303463"/>
          <p14:tracePt t="11133" x="9839325" y="2314575"/>
          <p14:tracePt t="11145" x="9739313" y="2327275"/>
          <p14:tracePt t="11158" x="9613900" y="2339975"/>
          <p14:tracePt t="11171" x="9437688" y="2352675"/>
          <p14:tracePt t="11184" x="9224963" y="2378075"/>
          <p14:tracePt t="11200" x="8963025" y="2427288"/>
          <p14:tracePt t="11217" x="8637588" y="2490788"/>
          <p14:tracePt t="11234" x="8235950" y="2578100"/>
          <p14:tracePt t="11235" x="7797800" y="2665413"/>
          <p14:tracePt t="11250" x="7372350" y="2752725"/>
          <p14:tracePt t="11267" x="6946900" y="2816225"/>
          <p14:tracePt t="11284" x="6521450" y="2878138"/>
          <p14:tracePt t="11287" x="6096000" y="2916238"/>
          <p14:tracePt t="11300" x="5745163" y="2941638"/>
          <p14:tracePt t="11317" x="5470525" y="2952750"/>
          <p14:tracePt t="11334" x="5232400" y="2952750"/>
          <p14:tracePt t="11351" x="5006975" y="2952750"/>
          <p14:tracePt t="11353" x="4806950" y="2952750"/>
          <p14:tracePt t="11367" x="4619625" y="2941638"/>
          <p14:tracePt t="11384" x="4456113" y="2928938"/>
          <p14:tracePt t="11401" x="4305300" y="2916238"/>
          <p14:tracePt t="11402" x="4156075" y="2890838"/>
          <p14:tracePt t="11417" x="4005263" y="2878138"/>
          <p14:tracePt t="11434" x="3856038" y="2865438"/>
          <p14:tracePt t="11451" x="3730625" y="2852738"/>
          <p14:tracePt t="11467" x="3605213" y="2840038"/>
          <p14:tracePt t="11469" x="3467100" y="2828925"/>
          <p14:tracePt t="11484" x="3341688" y="2816225"/>
          <p14:tracePt t="11501" x="3216275" y="2803525"/>
          <p14:tracePt t="11518" x="3092450" y="2790825"/>
          <p14:tracePt t="11519" x="2992438" y="2790825"/>
          <p14:tracePt t="11534" x="2890838" y="2778125"/>
          <p14:tracePt t="11551" x="2790825" y="2765425"/>
          <p14:tracePt t="11568" x="2703513" y="2752725"/>
          <p14:tracePt t="11570" x="2628900" y="2740025"/>
          <p14:tracePt t="11584" x="2578100" y="2728913"/>
          <p14:tracePt t="11601" x="2541588" y="2716213"/>
          <p14:tracePt t="11618" x="2528888" y="2716213"/>
          <p14:tracePt t="11634" x="2516188" y="2716213"/>
          <p14:tracePt t="11651" x="2516188" y="2703513"/>
          <p14:tracePt t="11668" x="2503488" y="2703513"/>
          <p14:tracePt t="11968" x="2516188" y="2690813"/>
          <p14:tracePt t="11981" x="2528888" y="2690813"/>
          <p14:tracePt t="11992" x="2565400" y="2690813"/>
          <p14:tracePt t="12005" x="2603500" y="2690813"/>
          <p14:tracePt t="12018" x="2654300" y="2690813"/>
          <p14:tracePt t="12035" x="2703513" y="2690813"/>
          <p14:tracePt t="12052" x="2778125" y="2703513"/>
          <p14:tracePt t="12068" x="2828925" y="2716213"/>
          <p14:tracePt t="12085" x="2903538" y="2728913"/>
          <p14:tracePt t="12086" x="2954338" y="2728913"/>
          <p14:tracePt t="12102" x="3003550" y="2740025"/>
          <p14:tracePt t="12118" x="3079750" y="2752725"/>
          <p14:tracePt t="12135" x="3154363" y="2765425"/>
          <p14:tracePt t="12136" x="3228975" y="2778125"/>
          <p14:tracePt t="12152" x="3317875" y="2778125"/>
          <p14:tracePt t="12168" x="3405188" y="2790825"/>
          <p14:tracePt t="12185" x="3467100" y="2790825"/>
          <p14:tracePt t="12186" x="3530600" y="2790825"/>
          <p14:tracePt t="12202" x="3567113" y="2790825"/>
          <p14:tracePt t="12218" x="3592513" y="2790825"/>
          <p14:tracePt t="12235" x="3617913" y="2790825"/>
          <p14:tracePt t="12239" x="3630613" y="2790825"/>
          <p14:tracePt t="12252" x="3654425" y="2790825"/>
          <p14:tracePt t="12269" x="3679825" y="2790825"/>
          <p14:tracePt t="12285" x="3692525" y="2790825"/>
          <p14:tracePt t="12302" x="3705225" y="2790825"/>
          <p14:tracePt t="12304" x="3717925" y="2790825"/>
          <p14:tracePt t="12319" x="3730625" y="2790825"/>
          <p14:tracePt t="12335" x="3743325" y="2790825"/>
          <p14:tracePt t="12352" x="3743325" y="2803525"/>
          <p14:tracePt t="12369" x="3756025" y="2803525"/>
          <p14:tracePt t="12385" x="3756025" y="2816225"/>
          <p14:tracePt t="12419" x="3767138" y="2828925"/>
          <p14:tracePt t="12443" x="3779838" y="2840038"/>
          <p14:tracePt t="12456" x="3792538" y="2840038"/>
          <p14:tracePt t="12482" x="3805238" y="2852738"/>
          <p14:tracePt t="12508" x="3817938" y="2852738"/>
          <p14:tracePt t="12533" x="3830638" y="2852738"/>
          <p14:tracePt t="12559" x="3856038" y="2852738"/>
          <p14:tracePt t="12572" x="3867150" y="2852738"/>
          <p14:tracePt t="12584" x="3879850" y="2852738"/>
          <p14:tracePt t="12597" x="3905250" y="2852738"/>
          <p14:tracePt t="12611" x="3930650" y="2852738"/>
          <p14:tracePt t="12624" x="3956050" y="2852738"/>
          <p14:tracePt t="13360" x="3968750" y="2852738"/>
          <p14:tracePt t="13373" x="3979863" y="2852738"/>
          <p14:tracePt t="13386" x="4056063" y="2852738"/>
          <p14:tracePt t="13399" x="4168775" y="2865438"/>
          <p14:tracePt t="13411" x="4330700" y="2878138"/>
          <p14:tracePt t="13425" x="4568825" y="2903538"/>
          <p14:tracePt t="13437" x="4894263" y="2965450"/>
          <p14:tracePt t="13454" x="5357813" y="3028950"/>
          <p14:tracePt t="13470" x="5883275" y="3103563"/>
          <p14:tracePt t="13487" x="6508750" y="3165475"/>
          <p14:tracePt t="13488" x="7072313" y="3241675"/>
          <p14:tracePt t="13504" x="7761288" y="3341688"/>
          <p14:tracePt t="13520" x="8424863" y="3441700"/>
          <p14:tracePt t="13537" x="9088438" y="3541713"/>
          <p14:tracePt t="13554" x="9813925" y="3667125"/>
          <p14:tracePt t="13554" x="10313988" y="3754438"/>
          <p14:tracePt t="13570" x="10715625" y="3841750"/>
          <p14:tracePt t="13587" x="11015663" y="3892550"/>
          <p14:tracePt t="13604" x="11177588" y="3929063"/>
          <p14:tracePt t="13605" x="11303000" y="3967163"/>
          <p14:tracePt t="13620" x="11390313" y="3979863"/>
          <p14:tracePt t="13637" x="11428413" y="3979863"/>
          <p14:tracePt t="13657" x="11441113" y="3979863"/>
          <p14:tracePt t="13860" x="11390313" y="3979863"/>
          <p14:tracePt t="13873" x="11303000" y="3992563"/>
          <p14:tracePt t="13885" x="11177588" y="4005263"/>
          <p14:tracePt t="13899" x="11028363" y="4017963"/>
          <p14:tracePt t="13912" x="10815638" y="4054475"/>
          <p14:tracePt t="13924" x="10564813" y="4092575"/>
          <p14:tracePt t="13938" x="10239375" y="4129088"/>
          <p14:tracePt t="13954" x="9852025" y="4167188"/>
          <p14:tracePt t="13971" x="9537700" y="4179888"/>
          <p14:tracePt t="13988" x="9263063" y="4205288"/>
          <p14:tracePt t="13989" x="9012238" y="4205288"/>
          <p14:tracePt t="14004" x="8774113" y="4205288"/>
          <p14:tracePt t="14021" x="8524875" y="4192588"/>
          <p14:tracePt t="14038" x="8299450" y="4154488"/>
          <p14:tracePt t="14040" x="8148638" y="4105275"/>
          <p14:tracePt t="14054" x="8035925" y="4067175"/>
          <p14:tracePt t="14071" x="7961313" y="4041775"/>
          <p14:tracePt t="14088" x="7935913" y="4029075"/>
          <p14:tracePt t="14104" x="7923213" y="4029075"/>
          <p14:tracePt t="14106" x="7910513" y="4017963"/>
          <p14:tracePt t="14138" x="7910513" y="3992563"/>
          <p14:tracePt t="14154" x="7948613" y="3979863"/>
          <p14:tracePt t="14156" x="7999413" y="3967163"/>
          <p14:tracePt t="14171" x="8086725" y="3954463"/>
          <p14:tracePt t="14188" x="8212138" y="3941763"/>
          <p14:tracePt t="14205" x="8361363" y="3929063"/>
          <p14:tracePt t="14208" x="8524875" y="3916363"/>
          <p14:tracePt t="14221" x="8724900" y="3916363"/>
          <p14:tracePt t="14238" x="8975725" y="3892550"/>
          <p14:tracePt t="14255" x="9250363" y="3892550"/>
          <p14:tracePt t="14271" x="9563100" y="3879850"/>
          <p14:tracePt t="14274" x="9975850" y="3879850"/>
          <p14:tracePt t="14288" x="10390188" y="3854450"/>
          <p14:tracePt t="14305" x="10839450" y="3829050"/>
          <p14:tracePt t="14321" x="11277600" y="3816350"/>
          <p14:tracePt t="14338" x="11728450" y="3792538"/>
          <p14:tracePt t="14339" x="12141200" y="3767138"/>
          <p14:tracePt t="16591" x="11766550" y="3692525"/>
          <p14:tracePt t="16608" x="11466513" y="3741738"/>
          <p14:tracePt t="16625" x="11141075" y="3803650"/>
          <p14:tracePt t="16628" x="10739438" y="3879850"/>
          <p14:tracePt t="16641" x="10301288" y="3967163"/>
          <p14:tracePt t="16658" x="9839325" y="4054475"/>
          <p14:tracePt t="16675" x="9375775" y="4129088"/>
          <p14:tracePt t="16691" x="8912225" y="4217988"/>
          <p14:tracePt t="16708" x="8448675" y="4279900"/>
          <p14:tracePt t="16725" x="8035925" y="4318000"/>
          <p14:tracePt t="16741" x="7610475" y="4367213"/>
          <p14:tracePt t="16758" x="6910388" y="4418013"/>
          <p14:tracePt t="16775" x="6634163" y="4443413"/>
          <p14:tracePt t="16792" x="6383338" y="4443413"/>
          <p14:tracePt t="16792" x="6021388" y="4443413"/>
          <p14:tracePt t="16808" x="5895975" y="4443413"/>
          <p14:tracePt t="17414" x="5932488" y="4418013"/>
          <p14:tracePt t="17428" x="6034088" y="4392613"/>
          <p14:tracePt t="17440" x="6183313" y="4354513"/>
          <p14:tracePt t="17453" x="6396038" y="4305300"/>
          <p14:tracePt t="17466" x="6734175" y="4230688"/>
          <p14:tracePt t="17479" x="7134225" y="4141788"/>
          <p14:tracePt t="17492" x="7597775" y="4054475"/>
          <p14:tracePt t="17509" x="8099425" y="3967163"/>
          <p14:tracePt t="17526" x="8637588" y="3841750"/>
          <p14:tracePt t="17542" x="9163050" y="3754438"/>
          <p14:tracePt t="17543" x="9701213" y="3667125"/>
          <p14:tracePt t="17559" x="10164763" y="3554413"/>
          <p14:tracePt t="17576" x="10626725" y="3467100"/>
          <p14:tracePt t="17593" x="11028363" y="3378200"/>
          <p14:tracePt t="17609" x="11390313" y="3316288"/>
          <p14:tracePt t="17610" x="11653838" y="3278188"/>
          <p14:tracePt t="17626" x="11866563" y="3267075"/>
          <p14:tracePt t="17643" x="12041188" y="3254375"/>
          <p14:tracePt t="19532" x="11328400" y="3767138"/>
          <p14:tracePt t="19546" x="10802938" y="3829050"/>
          <p14:tracePt t="19562" x="10177463" y="3929063"/>
          <p14:tracePt t="19579" x="9537700" y="4054475"/>
          <p14:tracePt t="19595" x="8874125" y="4179888"/>
          <p14:tracePt t="19597" x="8212138" y="4292600"/>
          <p14:tracePt t="19612" x="7535863" y="4443413"/>
          <p14:tracePt t="19629" x="6872288" y="4567238"/>
          <p14:tracePt t="19645" x="6234113" y="4692650"/>
          <p14:tracePt t="19662" x="5645150" y="4818063"/>
          <p14:tracePt t="19664" x="5045075" y="4905375"/>
          <p14:tracePt t="19679" x="4443413" y="5005388"/>
          <p14:tracePt t="19695" x="3956050" y="5068888"/>
          <p14:tracePt t="19712" x="3505200" y="5118100"/>
          <p14:tracePt t="19714" x="3079750" y="5156200"/>
          <p14:tracePt t="19729" x="2690813" y="5194300"/>
          <p14:tracePt t="19746" x="2416175" y="5218113"/>
          <p14:tracePt t="19762" x="2127250" y="5230813"/>
          <p14:tracePt t="19765" x="1890713" y="5230813"/>
          <p14:tracePt t="19779" x="1677988" y="5243513"/>
          <p14:tracePt t="19796" x="1452563" y="5256213"/>
          <p14:tracePt t="19812" x="1276350" y="5281613"/>
          <p14:tracePt t="19829" x="1089025" y="5281613"/>
          <p14:tracePt t="19831" x="938213" y="5294313"/>
          <p14:tracePt t="19846" x="825500" y="5294313"/>
          <p14:tracePt t="19862" x="738188" y="5294313"/>
          <p14:tracePt t="19879" x="688975" y="5294313"/>
          <p14:tracePt t="20336" x="688975" y="5281613"/>
          <p14:tracePt t="20361" x="712788" y="5256213"/>
          <p14:tracePt t="20373" x="763588" y="5230813"/>
          <p14:tracePt t="20386" x="850900" y="5194300"/>
          <p14:tracePt t="20400" x="963613" y="5156200"/>
          <p14:tracePt t="20413" x="1063625" y="5105400"/>
          <p14:tracePt t="20430" x="1176338" y="5068888"/>
          <p14:tracePt t="20447" x="1276350" y="5018088"/>
          <p14:tracePt t="20463" x="1363663" y="4968875"/>
          <p14:tracePt t="20464" x="1465263" y="4918075"/>
          <p14:tracePt t="20480" x="1527175" y="4879975"/>
          <p14:tracePt t="20497" x="1627188" y="4843463"/>
          <p14:tracePt t="20513" x="1689100" y="4818063"/>
          <p14:tracePt t="20516" x="1765300" y="4792663"/>
          <p14:tracePt t="20530" x="1839913" y="4768850"/>
          <p14:tracePt t="20547" x="1890713" y="4756150"/>
          <p14:tracePt t="20563" x="1952625" y="4730750"/>
          <p14:tracePt t="20580" x="1990725" y="4730750"/>
          <p14:tracePt t="20582" x="2027238" y="4718050"/>
          <p14:tracePt t="20597" x="2052638" y="4705350"/>
          <p14:tracePt t="20613" x="2065338" y="4705350"/>
          <p14:tracePt t="20630" x="2078038" y="4692650"/>
          <p14:tracePt t="20632" x="2090738" y="4692650"/>
          <p14:tracePt t="20928" x="2103438" y="4692650"/>
          <p14:tracePt t="20954" x="2116138" y="4692650"/>
          <p14:tracePt t="20968" x="2152650" y="4692650"/>
          <p14:tracePt t="20980" x="2190750" y="4692650"/>
          <p14:tracePt t="20992" x="2228850" y="4692650"/>
          <p14:tracePt t="21005" x="2278063" y="4705350"/>
          <p14:tracePt t="21019" x="2316163" y="4705350"/>
          <p14:tracePt t="21031" x="2352675" y="4705350"/>
          <p14:tracePt t="21047" x="2390775" y="4705350"/>
          <p14:tracePt t="21064" x="2416175" y="4705350"/>
          <p14:tracePt t="21081" x="2441575" y="4718050"/>
          <p14:tracePt t="21084" x="2465388" y="4718050"/>
          <p14:tracePt t="21097" x="2478088" y="4718050"/>
          <p14:tracePt t="21114" x="2490788" y="4718050"/>
          <p14:tracePt t="21197" x="2490788" y="4705350"/>
          <p14:tracePt t="21210" x="2503488" y="4705350"/>
          <p14:tracePt t="23276" x="2490788" y="4705350"/>
          <p14:tracePt t="23289" x="2478088" y="4705350"/>
          <p14:tracePt t="23302" x="2452688" y="4692650"/>
          <p14:tracePt t="23315" x="2428875" y="4692650"/>
          <p14:tracePt t="23327" x="2403475" y="4679950"/>
          <p14:tracePt t="23340" x="2378075" y="4679950"/>
          <p14:tracePt t="23353" x="2352675" y="4679950"/>
          <p14:tracePt t="23367" x="2316163" y="4667250"/>
          <p14:tracePt t="23384" x="2278063" y="4656138"/>
          <p14:tracePt t="23400" x="2239963" y="4643438"/>
          <p14:tracePt t="23417" x="2190750" y="4630738"/>
          <p14:tracePt t="23418" x="2127250" y="4618038"/>
          <p14:tracePt t="23434" x="2078038" y="4618038"/>
          <p14:tracePt t="23451" x="2027238" y="4605338"/>
          <p14:tracePt t="23467" x="1965325" y="4592638"/>
          <p14:tracePt t="23468" x="1914525" y="4592638"/>
          <p14:tracePt t="23484" x="1865313" y="4579938"/>
          <p14:tracePt t="23501" x="1801813" y="4567238"/>
          <p14:tracePt t="23517" x="1752600" y="4554538"/>
          <p14:tracePt t="23521" x="1701800" y="4543425"/>
          <p14:tracePt t="23534" x="1639888" y="4543425"/>
          <p14:tracePt t="23551" x="1589088" y="4518025"/>
          <p14:tracePt t="23567" x="1552575" y="4492625"/>
          <p14:tracePt t="23584" x="1501775" y="4467225"/>
          <p14:tracePt t="23586" x="1476375" y="4454525"/>
          <p14:tracePt t="23601" x="1465263" y="4443413"/>
          <p14:tracePt t="23617" x="1452563" y="4443413"/>
          <p14:tracePt t="23634" x="1452563" y="4430713"/>
          <p14:tracePt t="23651" x="1439863" y="4430713"/>
          <p14:tracePt t="23651" x="1427163" y="4418013"/>
          <p14:tracePt t="23675" x="1427163" y="4405313"/>
          <p14:tracePt t="23751" x="1427163" y="4392613"/>
          <p14:tracePt t="23816" x="1439863" y="4392613"/>
          <p14:tracePt t="23842" x="1465263" y="4405313"/>
          <p14:tracePt t="23855" x="1489075" y="4405313"/>
          <p14:tracePt t="23867" x="1527175" y="4418013"/>
          <p14:tracePt t="23880" x="1589088" y="4430713"/>
          <p14:tracePt t="23892" x="1639888" y="4430713"/>
          <p14:tracePt t="23906" x="1701800" y="4443413"/>
          <p14:tracePt t="23920" x="1778000" y="4443413"/>
          <p14:tracePt t="23935" x="1839913" y="4454525"/>
          <p14:tracePt t="23951" x="1914525" y="4454525"/>
          <p14:tracePt t="23968" x="2003425" y="4467225"/>
          <p14:tracePt t="23971" x="2103438" y="4479925"/>
          <p14:tracePt t="23985" x="2216150" y="4492625"/>
          <p14:tracePt t="24001" x="2352675" y="4492625"/>
          <p14:tracePt t="24018" x="2503488" y="4505325"/>
          <p14:tracePt t="24035" x="2654300" y="4505325"/>
          <p14:tracePt t="24037" x="2803525" y="4518025"/>
          <p14:tracePt t="24051" x="2954338" y="4530725"/>
          <p14:tracePt t="24068" x="3103563" y="4530725"/>
          <p14:tracePt t="24085" x="3241675" y="4543425"/>
          <p14:tracePt t="24087" x="3341688" y="4543425"/>
          <p14:tracePt t="24101" x="3417888" y="4543425"/>
          <p14:tracePt t="24118" x="3467100" y="4543425"/>
          <p14:tracePt t="24152" x="3517900" y="4554538"/>
          <p14:tracePt t="24152" x="3530600" y="4554538"/>
          <p14:tracePt t="24545" x="3530600" y="4567238"/>
          <p14:tracePt t="24571" x="3517900" y="4579938"/>
          <p14:tracePt t="24584" x="3454400" y="4605338"/>
          <p14:tracePt t="24597" x="3367088" y="4630738"/>
          <p14:tracePt t="24610" x="3267075" y="4656138"/>
          <p14:tracePt t="24623" x="3141663" y="4679950"/>
          <p14:tracePt t="24635" x="3016250" y="4705350"/>
          <p14:tracePt t="24652" x="2879725" y="4730750"/>
          <p14:tracePt t="24669" x="2741613" y="4756150"/>
          <p14:tracePt t="24686" x="2603500" y="4768850"/>
          <p14:tracePt t="24686" x="2465388" y="4792663"/>
          <p14:tracePt t="24702" x="2339975" y="4805363"/>
          <p14:tracePt t="24719" x="2216150" y="4805363"/>
          <p14:tracePt t="24736" x="2116138" y="4805363"/>
          <p14:tracePt t="24737" x="2027238" y="4805363"/>
          <p14:tracePt t="24752" x="1965325" y="4792663"/>
          <p14:tracePt t="24769" x="1914525" y="4779963"/>
          <p14:tracePt t="24786" x="1865313" y="4768850"/>
          <p14:tracePt t="24789" x="1814513" y="4756150"/>
          <p14:tracePt t="24802" x="1778000" y="4743450"/>
          <p14:tracePt t="24819" x="1739900" y="4743450"/>
          <p14:tracePt t="24836" x="1701800" y="4730750"/>
          <p14:tracePt t="24852" x="1665288" y="4718050"/>
          <p14:tracePt t="24854" x="1627188" y="4705350"/>
          <p14:tracePt t="24869" x="1589088" y="4705350"/>
          <p14:tracePt t="24886" x="1577975" y="4692650"/>
          <p14:tracePt t="24903" x="1552575" y="4667250"/>
          <p14:tracePt t="24905" x="1527175" y="4667250"/>
          <p14:tracePt t="24919" x="1527175" y="4656138"/>
          <p14:tracePt t="24936" x="1514475" y="4656138"/>
          <p14:tracePt t="24969" x="1514475" y="4643438"/>
          <p14:tracePt t="24986" x="1514475" y="4630738"/>
          <p14:tracePt t="25003" x="1527175" y="4630738"/>
          <p14:tracePt t="25019" x="1577975" y="4630738"/>
          <p14:tracePt t="25020" x="1627188" y="4630738"/>
          <p14:tracePt t="25036" x="1701800" y="4630738"/>
          <p14:tracePt t="25053" x="1765300" y="4630738"/>
          <p14:tracePt t="25069" x="1852613" y="4643438"/>
          <p14:tracePt t="25072" x="1939925" y="4656138"/>
          <p14:tracePt t="25086" x="2027238" y="4667250"/>
          <p14:tracePt t="25103" x="2127250" y="4679950"/>
          <p14:tracePt t="25119" x="2216150" y="4692650"/>
          <p14:tracePt t="25137" x="2403475" y="4718050"/>
          <p14:tracePt t="25153" x="2478088" y="4718050"/>
          <p14:tracePt t="25170" x="2541588" y="4730750"/>
          <p14:tracePt t="25186" x="2590800" y="4730750"/>
          <p14:tracePt t="25187" x="2641600" y="4730750"/>
          <p14:tracePt t="25203" x="2678113" y="4730750"/>
          <p14:tracePt t="25220" x="2716213" y="4730750"/>
          <p14:tracePt t="25236" x="2728913" y="4730750"/>
          <p14:tracePt t="25253" x="2741613" y="4730750"/>
          <p14:tracePt t="25278" x="2754313" y="4730750"/>
          <p14:tracePt t="25304" x="2754313" y="4705350"/>
          <p14:tracePt t="25317" x="2754313" y="4679950"/>
          <p14:tracePt t="25329" x="2754313" y="4667250"/>
          <p14:tracePt t="25343" x="2754313" y="4656138"/>
          <p14:tracePt t="25356" x="2754313" y="4643438"/>
          <p14:tracePt t="25370" x="2754313" y="4630738"/>
          <p14:tracePt t="25386" x="2754313" y="4618038"/>
          <p14:tracePt t="25407" x="2754313" y="4605338"/>
          <p14:tracePt t="25420" x="2741613" y="4605338"/>
          <p14:tracePt t="25437" x="2741613" y="4592638"/>
          <p14:tracePt t="25453" x="2728913" y="4592638"/>
          <p14:tracePt t="25470" x="2716213" y="4579938"/>
          <p14:tracePt t="25472" x="2703513" y="4567238"/>
          <p14:tracePt t="25487" x="2678113" y="4567238"/>
          <p14:tracePt t="25503" x="2667000" y="4567238"/>
          <p14:tracePt t="25520" x="2654300" y="4567238"/>
          <p14:tracePt t="25537" x="2628900" y="4554538"/>
          <p14:tracePt t="25538" x="2616200" y="4543425"/>
          <p14:tracePt t="25553" x="2603500" y="4530725"/>
          <p14:tracePt t="25570" x="2578100" y="4530725"/>
          <p14:tracePt t="25587" x="2565400" y="4518025"/>
          <p14:tracePt t="25589" x="2554288" y="4518025"/>
          <p14:tracePt t="25604" x="2554288" y="4505325"/>
          <p14:tracePt t="25620" x="2541588" y="4505325"/>
          <p14:tracePt t="25637" x="2541588" y="4492625"/>
          <p14:tracePt t="25678" x="2528888" y="4492625"/>
          <p14:tracePt t="25691" x="2528888" y="4479925"/>
          <p14:tracePt t="25716" x="2528888" y="4467225"/>
          <p14:tracePt t="25742" x="2516188" y="4454525"/>
          <p14:tracePt t="25755" x="2516188" y="4443413"/>
          <p14:tracePt t="25768" x="2503488" y="4443413"/>
          <p14:tracePt t="25781" x="2503488" y="4430713"/>
          <p14:tracePt t="25807" x="2503488" y="4405313"/>
          <p14:tracePt t="25819" x="2490788" y="4392613"/>
          <p14:tracePt t="25833" x="2490788" y="4379913"/>
          <p14:tracePt t="25846" x="2478088" y="4354513"/>
          <p14:tracePt t="25858" x="2478088" y="4341813"/>
          <p14:tracePt t="25871" x="2465388" y="4330700"/>
          <p14:tracePt t="25887" x="2452688" y="4305300"/>
          <p14:tracePt t="25904" x="2452688" y="4292600"/>
          <p14:tracePt t="25921" x="2441575" y="4279900"/>
          <p14:tracePt t="25924" x="2428875" y="4254500"/>
          <p14:tracePt t="25937" x="2428875" y="4241800"/>
          <p14:tracePt t="25954" x="2403475" y="4217988"/>
          <p14:tracePt t="25971" x="2390775" y="4217988"/>
          <p14:tracePt t="25987" x="2365375" y="4192588"/>
          <p14:tracePt t="25989" x="2352675" y="4192588"/>
          <p14:tracePt t="26004" x="2339975" y="4179888"/>
          <p14:tracePt t="26021" x="2316163" y="4167188"/>
          <p14:tracePt t="26037" x="2303463" y="4167188"/>
          <p14:tracePt t="26040" x="2290763" y="4154488"/>
          <p14:tracePt t="26054" x="2265363" y="4141788"/>
          <p14:tracePt t="26071" x="2252663" y="4141788"/>
          <p14:tracePt t="26088" x="2239963" y="4141788"/>
          <p14:tracePt t="26090" x="2203450" y="4141788"/>
          <p14:tracePt t="26104" x="2178050" y="4141788"/>
          <p14:tracePt t="26121" x="2152650" y="4141788"/>
          <p14:tracePt t="26154" x="2116138" y="4141788"/>
          <p14:tracePt t="26155" x="2039938" y="4141788"/>
          <p14:tracePt t="26171" x="2014538" y="4154488"/>
          <p14:tracePt t="26188" x="2003425" y="4154488"/>
          <p14:tracePt t="26204" x="1978025" y="4167188"/>
          <p14:tracePt t="26232" x="1965325" y="4167188"/>
          <p14:tracePt t="26258" x="1965325" y="4179888"/>
          <p14:tracePt t="26283" x="1952625" y="4192588"/>
          <p14:tracePt t="26310" x="1952625" y="4217988"/>
          <p14:tracePt t="26322" x="1952625" y="4230688"/>
          <p14:tracePt t="26336" x="1952625" y="4241800"/>
          <p14:tracePt t="26348" x="1952625" y="4254500"/>
          <p14:tracePt t="26361" x="1952625" y="4279900"/>
          <p14:tracePt t="26375" x="1952625" y="4292600"/>
          <p14:tracePt t="26388" x="1952625" y="4318000"/>
          <p14:tracePt t="26405" x="1965325" y="4341813"/>
          <p14:tracePt t="26421" x="1978025" y="4354513"/>
          <p14:tracePt t="26438" x="1978025" y="4367213"/>
          <p14:tracePt t="26439" x="1990725" y="4367213"/>
          <p14:tracePt t="26455" x="1990725" y="4379913"/>
          <p14:tracePt t="26471" x="2003425" y="4379913"/>
          <p14:tracePt t="26488" x="2014538" y="4392613"/>
          <p14:tracePt t="26491" x="2027238" y="4405313"/>
          <p14:tracePt t="26505" x="2052638" y="4405313"/>
          <p14:tracePt t="26521" x="2065338" y="4418013"/>
          <p14:tracePt t="26538" x="2090738" y="4430713"/>
          <p14:tracePt t="26555" x="2103438" y="4430713"/>
          <p14:tracePt t="26557" x="2116138" y="4443413"/>
          <p14:tracePt t="26572" x="2139950" y="4454525"/>
          <p14:tracePt t="26605" x="2152650" y="4467225"/>
          <p14:tracePt t="26622" x="2165350" y="4467225"/>
          <p14:tracePt t="26638" x="2178050" y="4479925"/>
          <p14:tracePt t="26658" x="2190750" y="4479925"/>
          <p14:tracePt t="26684" x="2203450" y="4479925"/>
          <p14:tracePt t="26697" x="2216150" y="4479925"/>
          <p14:tracePt t="26709" x="2228850" y="4479925"/>
          <p14:tracePt t="26722" x="2252663" y="4479925"/>
          <p14:tracePt t="26738" x="2265363" y="4479925"/>
          <p14:tracePt t="26755" x="2278063" y="4479925"/>
          <p14:tracePt t="26772" x="2303463" y="4467225"/>
          <p14:tracePt t="26774" x="2316163" y="4467225"/>
          <p14:tracePt t="26788" x="2328863" y="4454525"/>
          <p14:tracePt t="26805" x="2352675" y="4443413"/>
          <p14:tracePt t="26822" x="2365375" y="4443413"/>
          <p14:tracePt t="26839" x="2378075" y="4430713"/>
          <p14:tracePt t="26840" x="2403475" y="4418013"/>
          <p14:tracePt t="26855" x="2416175" y="4418013"/>
          <p14:tracePt t="26872" x="2441575" y="4405313"/>
          <p14:tracePt t="26889" x="2452688" y="4392613"/>
          <p14:tracePt t="26891" x="2465388" y="4367213"/>
          <p14:tracePt t="26905" x="2490788" y="4354513"/>
          <p14:tracePt t="26922" x="2503488" y="4330700"/>
          <p14:tracePt t="26939" x="2528888" y="4318000"/>
          <p14:tracePt t="26955" x="2528888" y="4305300"/>
          <p14:tracePt t="26958" x="2554288" y="4279900"/>
          <p14:tracePt t="26972" x="2554288" y="4267200"/>
          <p14:tracePt t="26989" x="2565400" y="4241800"/>
          <p14:tracePt t="27005" x="2578100" y="4230688"/>
          <p14:tracePt t="27008" x="2578100" y="4217988"/>
          <p14:tracePt t="27039" x="2578100" y="4205288"/>
          <p14:tracePt t="27059" x="2578100" y="4192588"/>
          <p14:tracePt t="27072" x="2578100" y="4167188"/>
          <p14:tracePt t="27089" x="2578100" y="4154488"/>
          <p14:tracePt t="27106" x="2578100" y="4141788"/>
          <p14:tracePt t="27122" x="2578100" y="4117975"/>
          <p14:tracePt t="27123" x="2565400" y="4105275"/>
          <p14:tracePt t="27139" x="2565400" y="4092575"/>
          <p14:tracePt t="27156" x="2565400" y="4067175"/>
          <p14:tracePt t="27172" x="2554288" y="4054475"/>
          <p14:tracePt t="27175" x="2541588" y="4041775"/>
          <p14:tracePt t="27206" x="2528888" y="4029075"/>
          <p14:tracePt t="27222" x="2516188" y="4017963"/>
          <p14:tracePt t="27239" x="2490788" y="3992563"/>
          <p14:tracePt t="27240" x="2478088" y="3979863"/>
          <p14:tracePt t="27256" x="2465388" y="3967163"/>
          <p14:tracePt t="27272" x="2428875" y="3967163"/>
          <p14:tracePt t="27289" x="2403475" y="3954463"/>
          <p14:tracePt t="27290" x="2378075" y="3954463"/>
          <p14:tracePt t="27306" x="2339975" y="3954463"/>
          <p14:tracePt t="27323" x="2303463" y="3954463"/>
          <p14:tracePt t="27339" x="2265363" y="3954463"/>
          <p14:tracePt t="27356" x="2228850" y="3954463"/>
          <p14:tracePt t="27356" x="2190750" y="3954463"/>
          <p14:tracePt t="27373" x="2152650" y="3954463"/>
          <p14:tracePt t="27389" x="2116138" y="3967163"/>
          <p14:tracePt t="27406" x="2078038" y="3979863"/>
          <p14:tracePt t="27407" x="2052638" y="3992563"/>
          <p14:tracePt t="27423" x="2014538" y="3992563"/>
          <p14:tracePt t="27439" x="2003425" y="4005263"/>
          <p14:tracePt t="27456" x="1990725" y="4017963"/>
          <p14:tracePt t="27458" x="1965325" y="4017963"/>
          <p14:tracePt t="27489" x="1952625" y="4017963"/>
          <p14:tracePt t="27536" x="1952625" y="4029075"/>
          <p14:tracePt t="27548" x="1939925" y="4029075"/>
          <p14:tracePt t="27561" x="1939925" y="4041775"/>
          <p14:tracePt t="27574" x="1939925" y="4054475"/>
          <p14:tracePt t="27587" x="1939925" y="4067175"/>
          <p14:tracePt t="27600" x="1939925" y="4079875"/>
          <p14:tracePt t="27613" x="1939925" y="4092575"/>
          <p14:tracePt t="27626" x="1939925" y="4117975"/>
          <p14:tracePt t="27640" x="1939925" y="4141788"/>
          <p14:tracePt t="27656" x="1952625" y="4167188"/>
          <p14:tracePt t="27673" x="1965325" y="4192588"/>
          <p14:tracePt t="27690" x="1978025" y="4217988"/>
          <p14:tracePt t="27690" x="1978025" y="4254500"/>
          <p14:tracePt t="27706" x="2003425" y="4279900"/>
          <p14:tracePt t="27723" x="2014538" y="4305300"/>
          <p14:tracePt t="27740" x="2039938" y="4330700"/>
          <p14:tracePt t="27741" x="2065338" y="4354513"/>
          <p14:tracePt t="27757" x="2090738" y="4367213"/>
          <p14:tracePt t="27773" x="2103438" y="4392613"/>
          <p14:tracePt t="27790" x="2127250" y="4405313"/>
          <p14:tracePt t="27807" x="2152650" y="4430713"/>
          <p14:tracePt t="27807" x="2178050" y="4443413"/>
          <p14:tracePt t="27823" x="2216150" y="4454525"/>
          <p14:tracePt t="27840" x="2252663" y="4467225"/>
          <p14:tracePt t="27857" x="2290763" y="4467225"/>
          <p14:tracePt t="27857" x="2328863" y="4479925"/>
          <p14:tracePt t="27873" x="2365375" y="4492625"/>
          <p14:tracePt t="27890" x="2403475" y="4505325"/>
          <p14:tracePt t="27907" x="2441575" y="4505325"/>
          <p14:tracePt t="27909" x="2478088" y="4518025"/>
          <p14:tracePt t="27923" x="2516188" y="4518025"/>
          <p14:tracePt t="27940" x="2541588" y="4518025"/>
          <p14:tracePt t="27957" x="2565400" y="4518025"/>
          <p14:tracePt t="27973" x="2590800" y="4518025"/>
          <p14:tracePt t="27990" x="2616200" y="4518025"/>
          <p14:tracePt t="27991" x="2641600" y="4505325"/>
          <p14:tracePt t="28007" x="2654300" y="4492625"/>
          <p14:tracePt t="28024" x="2667000" y="4492625"/>
          <p14:tracePt t="28026" x="2690813" y="4479925"/>
          <p14:tracePt t="28040" x="2703513" y="4467225"/>
          <p14:tracePt t="28057" x="2716213" y="4467225"/>
          <p14:tracePt t="28074" x="2728913" y="4454525"/>
          <p14:tracePt t="28090" x="2741613" y="4443413"/>
          <p14:tracePt t="28092" x="2741613" y="4430713"/>
          <p14:tracePt t="28107" x="2754313" y="4430713"/>
          <p14:tracePt t="28124" x="2754313" y="4405313"/>
          <p14:tracePt t="28157" x="2767013" y="4379913"/>
          <p14:tracePt t="28158" x="2767013" y="4354513"/>
          <p14:tracePt t="28174" x="2767013" y="4330700"/>
          <p14:tracePt t="28190" x="2767013" y="4305300"/>
          <p14:tracePt t="28207" x="2767013" y="4279900"/>
          <p14:tracePt t="28208" x="2767013" y="4254500"/>
          <p14:tracePt t="28224" x="2767013" y="4230688"/>
          <p14:tracePt t="28240" x="2754313" y="4205288"/>
          <p14:tracePt t="28257" x="2741613" y="4192588"/>
          <p14:tracePt t="28258" x="2728913" y="4179888"/>
          <p14:tracePt t="28274" x="2728913" y="4154488"/>
          <p14:tracePt t="28291" x="2716213" y="4141788"/>
          <p14:tracePt t="28307" x="2703513" y="4129088"/>
          <p14:tracePt t="28311" x="2690813" y="4117975"/>
          <p14:tracePt t="28324" x="2690813" y="4105275"/>
          <p14:tracePt t="28341" x="2678113" y="4105275"/>
          <p14:tracePt t="28357" x="2667000" y="4092575"/>
          <p14:tracePt t="28375" x="2654300" y="4079875"/>
          <p14:tracePt t="28391" x="2654300" y="4067175"/>
          <p14:tracePt t="28407" x="2628900" y="4067175"/>
          <p14:tracePt t="28424" x="2616200" y="4054475"/>
          <p14:tracePt t="28427" x="2603500" y="4041775"/>
          <p14:tracePt t="28441" x="2578100" y="4041775"/>
          <p14:tracePt t="28457" x="2565400" y="4029075"/>
          <p14:tracePt t="28474" x="2554288" y="4017963"/>
          <p14:tracePt t="28491" x="2528888" y="4017963"/>
          <p14:tracePt t="28493" x="2516188" y="4005263"/>
          <p14:tracePt t="28507" x="2503488" y="4005263"/>
          <p14:tracePt t="28524" x="2465388" y="4005263"/>
          <p14:tracePt t="28541" x="2441575" y="4005263"/>
          <p14:tracePt t="28543" x="2416175" y="4005263"/>
          <p14:tracePt t="28558" x="2378075" y="4005263"/>
          <p14:tracePt t="28574" x="2339975" y="4005263"/>
          <p14:tracePt t="28591" x="2303463" y="4017963"/>
          <p14:tracePt t="28608" x="2252663" y="4017963"/>
          <p14:tracePt t="28610" x="2190750" y="4041775"/>
          <p14:tracePt t="28624" x="2152650" y="4067175"/>
          <p14:tracePt t="28641" x="2090738" y="4092575"/>
          <p14:tracePt t="28658" x="2039938" y="4105275"/>
          <p14:tracePt t="28659" x="2003425" y="4117975"/>
          <p14:tracePt t="28674" x="1965325" y="4129088"/>
          <p14:tracePt t="28691" x="1927225" y="4141788"/>
          <p14:tracePt t="28708" x="1903413" y="4141788"/>
          <p14:tracePt t="28710" x="1890713" y="4154488"/>
          <p14:tracePt t="28724" x="1878013" y="4167188"/>
          <p14:tracePt t="28741" x="1865313" y="4167188"/>
          <p14:tracePt t="28758" x="1852613" y="4167188"/>
          <p14:tracePt t="28775" x="1852613" y="4179888"/>
          <p14:tracePt t="28791" x="1852613" y="4192588"/>
          <p14:tracePt t="28825" x="1839913" y="4205288"/>
          <p14:tracePt t="28826" x="1827213" y="4230688"/>
          <p14:tracePt t="28841" x="1827213" y="4241800"/>
          <p14:tracePt t="28858" x="1827213" y="4254500"/>
          <p14:tracePt t="28875" x="1827213" y="4279900"/>
          <p14:tracePt t="28891" x="1827213" y="4292600"/>
          <p14:tracePt t="28892" x="1827213" y="4305300"/>
          <p14:tracePt t="28916" x="1827213" y="4318000"/>
          <p14:tracePt t="28929" x="1827213" y="4330700"/>
          <p14:tracePt t="28942" x="1827213" y="4341813"/>
          <p14:tracePt t="28958" x="1839913" y="4354513"/>
          <p14:tracePt t="28981" x="1852613" y="4379913"/>
          <p14:tracePt t="28994" x="1865313" y="4392613"/>
          <p14:tracePt t="29008" x="1890713" y="4405313"/>
          <p14:tracePt t="29025" x="1903413" y="4430713"/>
          <p14:tracePt t="29042" x="1914525" y="4430713"/>
          <p14:tracePt t="29058" x="1952625" y="4443413"/>
          <p14:tracePt t="29059" x="1978025" y="4454525"/>
          <p14:tracePt t="29075" x="2014538" y="4467225"/>
          <p14:tracePt t="29092" x="2052638" y="4467225"/>
          <p14:tracePt t="29108" x="2090738" y="4479925"/>
          <p14:tracePt t="29111" x="2127250" y="4492625"/>
          <p14:tracePt t="29125" x="2152650" y="4492625"/>
          <p14:tracePt t="29143" x="2178050" y="4505325"/>
          <p14:tracePt t="29158" x="2203450" y="4505325"/>
          <p14:tracePt t="29162" x="2228850" y="4505325"/>
          <p14:tracePt t="29175" x="2252663" y="4505325"/>
          <p14:tracePt t="29192" x="2290763" y="4505325"/>
          <p14:tracePt t="29208" x="2328863" y="4505325"/>
          <p14:tracePt t="29225" x="2365375" y="4505325"/>
          <p14:tracePt t="29227" x="2403475" y="4505325"/>
          <p14:tracePt t="29242" x="2441575" y="4505325"/>
          <p14:tracePt t="29259" x="2478088" y="4505325"/>
          <p14:tracePt t="29275" x="2516188" y="4505325"/>
          <p14:tracePt t="29292" x="2554288" y="4505325"/>
          <p14:tracePt t="29293" x="2590800" y="4505325"/>
          <p14:tracePt t="29309" x="2616200" y="4505325"/>
          <p14:tracePt t="29325" x="2641600" y="4505325"/>
          <p14:tracePt t="29342" x="2678113" y="4505325"/>
          <p14:tracePt t="29343" x="2716213" y="4505325"/>
          <p14:tracePt t="29359" x="2741613" y="4492625"/>
          <p14:tracePt t="29375" x="2767013" y="4492625"/>
          <p14:tracePt t="29392" x="2790825" y="4492625"/>
          <p14:tracePt t="29393" x="2816225" y="4492625"/>
          <p14:tracePt t="29409" x="2841625" y="4492625"/>
          <p14:tracePt t="29425" x="2867025" y="4492625"/>
          <p14:tracePt t="29442" x="2879725" y="4492625"/>
          <p14:tracePt t="29459" x="2890838" y="4492625"/>
          <p14:tracePt t="29475" x="2903538" y="4492625"/>
          <p14:tracePt t="29534" x="2903538" y="4505325"/>
          <p14:tracePt t="29548" x="2903538" y="4518025"/>
          <p14:tracePt t="29573" x="2890838" y="4530725"/>
          <p14:tracePt t="29586" x="2867025" y="4554538"/>
          <p14:tracePt t="29599" x="2828925" y="4567238"/>
          <p14:tracePt t="29612" x="2767013" y="4592638"/>
          <p14:tracePt t="29626" x="2716213" y="4643438"/>
          <p14:tracePt t="29642" x="2654300" y="4679950"/>
          <p14:tracePt t="29659" x="2590800" y="4730750"/>
          <p14:tracePt t="29676" x="2516188" y="4756150"/>
          <p14:tracePt t="29676" x="2452688" y="4779963"/>
          <p14:tracePt t="29692" x="2378075" y="4805363"/>
          <p14:tracePt t="29709" x="2290763" y="4805363"/>
          <p14:tracePt t="29726" x="2203450" y="4818063"/>
          <p14:tracePt t="29743" x="2116138" y="4830763"/>
          <p14:tracePt t="29743" x="2027238" y="4830763"/>
          <p14:tracePt t="29759" x="1952625" y="4843463"/>
          <p14:tracePt t="29776" x="1865313" y="4856163"/>
          <p14:tracePt t="29793" x="1778000" y="4868863"/>
          <p14:tracePt t="29793" x="1677988" y="4879975"/>
          <p14:tracePt t="29809" x="1565275" y="4892675"/>
          <p14:tracePt t="29826" x="1452563" y="4892675"/>
          <p14:tracePt t="29843" x="1352550" y="4905375"/>
          <p14:tracePt t="29844" x="1252538" y="4905375"/>
          <p14:tracePt t="29859" x="1163638" y="4905375"/>
          <p14:tracePt t="29876" x="1101725" y="4905375"/>
          <p14:tracePt t="29893" x="1038225" y="4905375"/>
          <p14:tracePt t="29895" x="1001713" y="4905375"/>
          <p14:tracePt t="29909" x="976313" y="4892675"/>
          <p14:tracePt t="29926" x="963613" y="4879975"/>
          <p14:tracePt t="29943" x="938213" y="4879975"/>
          <p14:tracePt t="29959" x="925513" y="4879975"/>
          <p14:tracePt t="30024" x="925513" y="4868863"/>
          <p14:tracePt t="30126" x="925513" y="4856163"/>
          <p14:tracePt t="30140" x="938213" y="4856163"/>
          <p14:tracePt t="30152" x="950913" y="4843463"/>
          <p14:tracePt t="30165" x="989013" y="4843463"/>
          <p14:tracePt t="30177" x="1014413" y="4843463"/>
          <p14:tracePt t="30193" x="1050925" y="4843463"/>
          <p14:tracePt t="30210" x="1101725" y="4843463"/>
          <p14:tracePt t="30227" x="1201738" y="4843463"/>
          <p14:tracePt t="30243" x="1314450" y="4843463"/>
          <p14:tracePt t="30244" x="1465263" y="4843463"/>
          <p14:tracePt t="30260" x="1652588" y="4843463"/>
          <p14:tracePt t="30277" x="1878013" y="4843463"/>
          <p14:tracePt t="30293" x="2152650" y="4843463"/>
          <p14:tracePt t="30294" x="2452688" y="4843463"/>
          <p14:tracePt t="30310" x="2867025" y="4843463"/>
          <p14:tracePt t="30327" x="3267075" y="4843463"/>
          <p14:tracePt t="30343" x="3692525" y="4818063"/>
          <p14:tracePt t="30346" x="4068763" y="4818063"/>
          <p14:tracePt t="30360" x="4343400" y="4805363"/>
          <p14:tracePt t="30377" x="4581525" y="4805363"/>
          <p14:tracePt t="30393" x="4768850" y="4792663"/>
          <p14:tracePt t="30410" x="4894263" y="4792663"/>
          <p14:tracePt t="30412" x="4981575" y="4779963"/>
          <p14:tracePt t="30427" x="5032375" y="4779963"/>
          <p14:tracePt t="30443" x="5068888" y="4779963"/>
          <p14:tracePt t="30462" x="5081588" y="4779963"/>
          <p14:tracePt t="30551" x="5081588" y="4768850"/>
          <p14:tracePt t="30578" x="5094288" y="4756150"/>
          <p14:tracePt t="30615" x="5094288" y="4743450"/>
          <p14:tracePt t="30770" x="5094288" y="4756150"/>
          <p14:tracePt t="30797" x="5094288" y="4768850"/>
          <p14:tracePt t="30900" x="5081588" y="4768850"/>
          <p14:tracePt t="30924" x="5068888" y="4768850"/>
          <p14:tracePt t="30937" x="5057775" y="4768850"/>
          <p14:tracePt t="30964" x="5045075" y="4768850"/>
          <p14:tracePt t="30989" x="5032375" y="4768850"/>
          <p14:tracePt t="31016" x="5019675" y="4768850"/>
          <p14:tracePt t="31028" x="5006975" y="4768850"/>
          <p14:tracePt t="31040" x="4994275" y="4768850"/>
          <p14:tracePt t="31067" x="4981575" y="4768850"/>
          <p14:tracePt t="31080" x="4981575" y="4756150"/>
          <p14:tracePt t="31092" x="4968875" y="4756150"/>
          <p14:tracePt t="31106" x="4956175" y="4756150"/>
          <p14:tracePt t="31157" x="4945063" y="4756150"/>
          <p14:tracePt t="31182" x="4932363" y="4756150"/>
          <p14:tracePt t="31195" x="4894263" y="4756150"/>
          <p14:tracePt t="31208" x="4856163" y="4756150"/>
          <p14:tracePt t="31221" x="4819650" y="4756150"/>
          <p14:tracePt t="31234" x="4768850" y="4756150"/>
          <p14:tracePt t="31246" x="4719638" y="4756150"/>
          <p14:tracePt t="31261" x="4668838" y="4756150"/>
          <p14:tracePt t="31278" x="4594225" y="4756150"/>
          <p14:tracePt t="31295" x="4518025" y="4756150"/>
          <p14:tracePt t="31311" x="4443413" y="4756150"/>
          <p14:tracePt t="31312" x="4381500" y="4756150"/>
          <p14:tracePt t="31328" x="4318000" y="4756150"/>
          <p14:tracePt t="31345" x="4281488" y="4756150"/>
          <p14:tracePt t="31361" x="4256088" y="4756150"/>
          <p14:tracePt t="31362" x="4230688" y="4756150"/>
          <p14:tracePt t="31378" x="4205288" y="4743450"/>
          <p14:tracePt t="31395" x="4181475" y="4743450"/>
          <p14:tracePt t="31412" x="4156075" y="4730750"/>
          <p14:tracePt t="31412" x="4117975" y="4730750"/>
          <p14:tracePt t="31428" x="4092575" y="4730750"/>
          <p14:tracePt t="31445" x="4068763" y="4730750"/>
          <p14:tracePt t="31462" x="4043363" y="4718050"/>
          <p14:tracePt t="31478" x="4017963" y="4705350"/>
          <p14:tracePt t="31479" x="3992563" y="4692650"/>
          <p14:tracePt t="31495" x="3979863" y="4692650"/>
          <p14:tracePt t="31512" x="3968750" y="4679950"/>
          <p14:tracePt t="31528" x="3943350" y="4667250"/>
          <p14:tracePt t="31531" x="3930650" y="4667250"/>
          <p14:tracePt t="31545" x="3905250" y="4656138"/>
          <p14:tracePt t="31562" x="3892550" y="4643438"/>
          <p14:tracePt t="31581" x="3879850" y="4630738"/>
          <p14:tracePt t="31595" x="3867150" y="4630738"/>
          <p14:tracePt t="31612" x="3867150" y="4618038"/>
          <p14:tracePt t="31628" x="3856038" y="4605338"/>
          <p14:tracePt t="31645" x="3843338" y="4592638"/>
          <p14:tracePt t="31662" x="3830638" y="4592638"/>
          <p14:tracePt t="31679" x="3817938" y="4579938"/>
          <p14:tracePt t="31695" x="3792538" y="4567238"/>
          <p14:tracePt t="31698" x="3779838" y="4567238"/>
          <p14:tracePt t="31712" x="3756025" y="4567238"/>
          <p14:tracePt t="31729" x="3743325" y="4554538"/>
          <p14:tracePt t="31745" x="3730625" y="4554538"/>
          <p14:tracePt t="31762" x="3705225" y="4543425"/>
          <p14:tracePt t="31764" x="3692525" y="4543425"/>
          <p14:tracePt t="31795" x="3679825" y="4543425"/>
          <p14:tracePt t="31812" x="3667125" y="4530725"/>
          <p14:tracePt t="31838" x="3654425" y="4530725"/>
          <p14:tracePt t="31929" x="3667125" y="4530725"/>
          <p14:tracePt t="31942" x="3679825" y="4518025"/>
          <p14:tracePt t="31967" x="3692525" y="4518025"/>
          <p14:tracePt t="31993" x="3705225" y="4518025"/>
          <p14:tracePt t="32018" x="3717925" y="4530725"/>
          <p14:tracePt t="32044" x="3717925" y="4543425"/>
          <p14:tracePt t="32057" x="3730625" y="4543425"/>
          <p14:tracePt t="32069" x="3730625" y="4554538"/>
          <p14:tracePt t="32083" x="3730625" y="4567238"/>
          <p14:tracePt t="32134" x="3717925" y="4567238"/>
          <p14:tracePt t="32160" x="3705225" y="4567238"/>
          <p14:tracePt t="32173" x="3692525" y="4567238"/>
          <p14:tracePt t="32185" x="3679825" y="4567238"/>
          <p14:tracePt t="32200" x="3654425" y="4567238"/>
          <p14:tracePt t="32212" x="3643313" y="4567238"/>
          <p14:tracePt t="32224" x="3630613" y="4554538"/>
          <p14:tracePt t="32237" x="3605213" y="4543425"/>
          <p14:tracePt t="32251" x="3592513" y="4543425"/>
          <p14:tracePt t="32263" x="3579813" y="4530725"/>
          <p14:tracePt t="32279" x="3554413" y="4518025"/>
          <p14:tracePt t="32296" x="3541713" y="4518025"/>
          <p14:tracePt t="32313" x="3530600" y="4518025"/>
          <p14:tracePt t="32316" x="3530600" y="4505325"/>
          <p14:tracePt t="32329" x="3517900" y="4505325"/>
          <p14:tracePt t="32363" x="3492500" y="4492625"/>
          <p14:tracePt t="32379" x="3479800" y="4479925"/>
          <p14:tracePt t="32380" x="3467100" y="4479925"/>
          <p14:tracePt t="32396" x="3441700" y="4467225"/>
          <p14:tracePt t="32413" x="3429000" y="4454525"/>
          <p14:tracePt t="32430" x="3417888" y="4454525"/>
          <p14:tracePt t="32431" x="3392488" y="4443413"/>
          <p14:tracePt t="32446" x="3379788" y="4430713"/>
          <p14:tracePt t="32463" x="3354388" y="4418013"/>
          <p14:tracePt t="32480" x="3341688" y="4418013"/>
          <p14:tracePt t="32482" x="3328988" y="4418013"/>
          <p14:tracePt t="32496" x="3305175" y="4405313"/>
          <p14:tracePt t="32513" x="3292475" y="4405313"/>
          <p14:tracePt t="32530" x="3279775" y="4392613"/>
          <p14:tracePt t="32546" x="3254375" y="4392613"/>
          <p14:tracePt t="32548" x="3216275" y="4392613"/>
          <p14:tracePt t="32563" x="3192463" y="4379913"/>
          <p14:tracePt t="32580" x="3154363" y="4367213"/>
          <p14:tracePt t="32596" x="3116263" y="4354513"/>
          <p14:tracePt t="32598" x="3079750" y="4354513"/>
          <p14:tracePt t="32613" x="3041650" y="4341813"/>
          <p14:tracePt t="32630" x="3003550" y="4330700"/>
          <p14:tracePt t="32647" x="2967038" y="4318000"/>
          <p14:tracePt t="32650" x="2928938" y="4318000"/>
          <p14:tracePt t="32663" x="2890838" y="4305300"/>
          <p14:tracePt t="32680" x="2854325" y="4305300"/>
          <p14:tracePt t="32697" x="2841625" y="4305300"/>
          <p14:tracePt t="32713" x="2828925" y="4305300"/>
          <p14:tracePt t="32715" x="2816225" y="4305300"/>
          <p14:tracePt t="32730" x="2778125" y="4305300"/>
          <p14:tracePt t="32747" x="2754313" y="4305300"/>
          <p14:tracePt t="32763" x="2716213" y="4330700"/>
          <p14:tracePt t="32765" x="2667000" y="4354513"/>
          <p14:tracePt t="32780" x="2616200" y="4367213"/>
          <p14:tracePt t="32797" x="2578100" y="4379913"/>
          <p14:tracePt t="32813" x="2541588" y="4405313"/>
          <p14:tracePt t="32830" x="2516188" y="4418013"/>
          <p14:tracePt t="32833" x="2490788" y="4443413"/>
          <p14:tracePt t="32847" x="2478088" y="4443413"/>
          <p14:tracePt t="32864" x="2465388" y="4454525"/>
          <p14:tracePt t="32897" x="2452688" y="4467225"/>
          <p14:tracePt t="33125" x="2452688" y="4492625"/>
          <p14:tracePt t="33135" x="2452688" y="4505325"/>
          <p14:tracePt t="33148" x="2452688" y="4518025"/>
          <p14:tracePt t="33159" x="2452688" y="4530725"/>
          <p14:tracePt t="33212" x="2465388" y="4530725"/>
          <p14:tracePt t="33224" x="2465388" y="4543425"/>
          <p14:tracePt t="33237" x="2490788" y="4543425"/>
          <p14:tracePt t="33251" x="2516188" y="4543425"/>
          <p14:tracePt t="33264" x="2541588" y="4543425"/>
          <p14:tracePt t="33281" x="2554288" y="4543425"/>
          <p14:tracePt t="33297" x="2578100" y="4543425"/>
          <p14:tracePt t="33314" x="2590800" y="4543425"/>
          <p14:tracePt t="33393" x="2603500" y="4543425"/>
          <p14:tracePt t="33495" x="2590800" y="4530725"/>
          <p14:tracePt t="33508" x="2590800" y="4518025"/>
          <p14:tracePt t="33521" x="2578100" y="4505325"/>
          <p14:tracePt t="33534" x="2578100" y="4479925"/>
          <p14:tracePt t="33546" x="2578100" y="4467225"/>
          <p14:tracePt t="33559" x="2565400" y="4454525"/>
          <p14:tracePt t="33572" x="2565400" y="4430713"/>
          <p14:tracePt t="33585" x="2554288" y="4418013"/>
          <p14:tracePt t="33598" x="2554288" y="4405313"/>
          <p14:tracePt t="33614" x="2554288" y="4392613"/>
          <p14:tracePt t="33631" x="2554288" y="4379913"/>
          <p14:tracePt t="33650" x="2554288" y="4367213"/>
          <p14:tracePt t="33665" x="2541588" y="4367213"/>
          <p14:tracePt t="33681" x="2541588" y="4354513"/>
          <p14:tracePt t="33701" x="2541588" y="4341813"/>
          <p14:tracePt t="33869" x="2554288" y="4341813"/>
          <p14:tracePt t="33880" x="2565400" y="4354513"/>
          <p14:tracePt t="33893" x="2590800" y="4367213"/>
          <p14:tracePt t="33907" x="2590800" y="4379913"/>
          <p14:tracePt t="33920" x="2603500" y="4379913"/>
          <p14:tracePt t="33932" x="2616200" y="4392613"/>
          <p14:tracePt t="33948" x="2628900" y="4405313"/>
          <p14:tracePt t="33965" x="2628900" y="4418013"/>
          <p14:tracePt t="33982" x="2641600" y="4430713"/>
          <p14:tracePt t="33998" x="2654300" y="4443413"/>
          <p14:tracePt t="34015" x="2667000" y="4454525"/>
          <p14:tracePt t="34036" x="2678113" y="4479925"/>
          <p14:tracePt t="34061" x="2690813" y="4505325"/>
          <p14:tracePt t="34075" x="2703513" y="4505325"/>
          <p14:tracePt t="34087" x="2703513" y="4518025"/>
          <p14:tracePt t="34100" x="2716213" y="4530725"/>
          <p14:tracePt t="34126" x="2716213" y="4543425"/>
          <p14:tracePt t="34152" x="2716213" y="4554538"/>
          <p14:tracePt t="34228" x="2728913" y="4554538"/>
          <p14:tracePt t="34254" x="2728913" y="4543425"/>
          <p14:tracePt t="34279" x="2728913" y="4530725"/>
          <p14:tracePt t="34293" x="2728913" y="4518025"/>
          <p14:tracePt t="34305" x="2716213" y="4505325"/>
          <p14:tracePt t="34318" x="2703513" y="4479925"/>
          <p14:tracePt t="34330" x="2703513" y="4467225"/>
          <p14:tracePt t="34343" x="2690813" y="4454525"/>
          <p14:tracePt t="34356" x="2678113" y="4430713"/>
          <p14:tracePt t="34369" x="2678113" y="4418013"/>
          <p14:tracePt t="34383" x="2667000" y="4405313"/>
          <p14:tracePt t="34399" x="2654300" y="4354513"/>
          <p14:tracePt t="34416" x="2654300" y="4318000"/>
          <p14:tracePt t="34432" x="2641600" y="4279900"/>
          <p14:tracePt t="34449" x="2641600" y="4241800"/>
          <p14:tracePt t="34450" x="2641600" y="4217988"/>
          <p14:tracePt t="34466" x="2641600" y="4205288"/>
          <p14:tracePt t="34482" x="2628900" y="4192588"/>
          <p14:tracePt t="34499" x="2628900" y="4167188"/>
          <p14:tracePt t="34500" x="2628900" y="4154488"/>
          <p14:tracePt t="34516" x="2628900" y="4141788"/>
          <p14:tracePt t="34536" x="2628900" y="4129088"/>
          <p14:tracePt t="34575" x="2628900" y="4117975"/>
          <p14:tracePt t="34677" x="2628900" y="4129088"/>
          <p14:tracePt t="34690" x="2628900" y="4141788"/>
          <p14:tracePt t="34704" x="2628900" y="4154488"/>
          <p14:tracePt t="34717" x="2641600" y="4154488"/>
          <p14:tracePt t="34729" x="2641600" y="4179888"/>
          <p14:tracePt t="34742" x="2667000" y="4192588"/>
          <p14:tracePt t="34755" x="2678113" y="4217988"/>
          <p14:tracePt t="34769" x="2703513" y="4241800"/>
          <p14:tracePt t="34783" x="2716213" y="4254500"/>
          <p14:tracePt t="34799" x="2741613" y="4279900"/>
          <p14:tracePt t="34816" x="2767013" y="4318000"/>
          <p14:tracePt t="34833" x="2790825" y="4341813"/>
          <p14:tracePt t="34834" x="2828925" y="4367213"/>
          <p14:tracePt t="34850" x="2854325" y="4405313"/>
          <p14:tracePt t="34866" x="2879725" y="4430713"/>
          <p14:tracePt t="34883" x="2903538" y="4454525"/>
          <p14:tracePt t="34885" x="2954338" y="4492625"/>
          <p14:tracePt t="34900" x="2992438" y="4518025"/>
          <p14:tracePt t="34916" x="3041650" y="4530725"/>
          <p14:tracePt t="34933" x="3067050" y="4543425"/>
          <p14:tracePt t="34935" x="3103563" y="4554538"/>
          <p14:tracePt t="34950" x="3128963" y="4554538"/>
          <p14:tracePt t="34966" x="3154363" y="4554538"/>
          <p14:tracePt t="34983" x="3179763" y="4554538"/>
          <p14:tracePt t="35333" x="3228975" y="4554538"/>
          <p14:tracePt t="35344" x="3305175" y="4554538"/>
          <p14:tracePt t="35355" x="3417888" y="4554538"/>
          <p14:tracePt t="35369" x="3579813" y="4554538"/>
          <p14:tracePt t="35384" x="3817938" y="4530725"/>
          <p14:tracePt t="35400" x="4268788" y="4492625"/>
          <p14:tracePt t="35417" x="4756150" y="4443413"/>
          <p14:tracePt t="35420" x="5281613" y="4405313"/>
          <p14:tracePt t="35434" x="5795963" y="4379913"/>
          <p14:tracePt t="35450" x="6270625" y="4354513"/>
          <p14:tracePt t="35467" x="6721475" y="4341813"/>
          <p14:tracePt t="35484" x="7134225" y="4318000"/>
          <p14:tracePt t="35485" x="7448550" y="4318000"/>
          <p14:tracePt t="35500" x="7623175" y="4305300"/>
          <p14:tracePt t="35517" x="7761288" y="4305300"/>
          <p14:tracePt t="35534" x="7823200" y="4305300"/>
          <p14:tracePt t="35551" x="7861300" y="4305300"/>
          <p14:tracePt t="35778" x="7897813" y="4292600"/>
          <p14:tracePt t="35789" x="7961313" y="4267200"/>
          <p14:tracePt t="35803" x="8048625" y="4241800"/>
          <p14:tracePt t="35816" x="8186738" y="4217988"/>
          <p14:tracePt t="35828" x="8399463" y="4167188"/>
          <p14:tracePt t="35842" x="8661400" y="4117975"/>
          <p14:tracePt t="35854" x="8963025" y="4067175"/>
          <p14:tracePt t="35868" x="9263063" y="4005263"/>
          <p14:tracePt t="35884" x="9550400" y="3954463"/>
          <p14:tracePt t="35901" x="9813925" y="3905250"/>
          <p14:tracePt t="35918" x="10152063" y="3841750"/>
          <p14:tracePt t="35919" x="10377488" y="3803650"/>
          <p14:tracePt t="35934" x="10590213" y="3792538"/>
          <p14:tracePt t="35951" x="10764838" y="3779838"/>
          <p14:tracePt t="35968" x="10939463" y="3767138"/>
          <p14:tracePt t="35971" x="11141075" y="3754438"/>
          <p14:tracePt t="35984" x="11328400" y="3741738"/>
          <p14:tracePt t="36001" x="11490325" y="3741738"/>
          <p14:tracePt t="36018" x="11628438" y="3729038"/>
          <p14:tracePt t="36034" x="11741150" y="3729038"/>
          <p14:tracePt t="36036" x="11841163" y="3716338"/>
          <p14:tracePt t="36051" x="11941175" y="3703638"/>
          <p14:tracePt t="36068" x="12053888" y="3692525"/>
          <p14:tracePt t="36085" x="12117388" y="3679825"/>
          <p14:tracePt t="37436" x="11679238" y="3792538"/>
          <p14:tracePt t="37439" x="11202988" y="3879850"/>
          <p14:tracePt t="37453" x="10739438" y="3992563"/>
          <p14:tracePt t="37470" x="10264775" y="4105275"/>
          <p14:tracePt t="37487" x="9775825" y="4192588"/>
          <p14:tracePt t="37490" x="9301163" y="4279900"/>
          <p14:tracePt t="37503" x="8837613" y="4367213"/>
          <p14:tracePt t="37520" x="8412163" y="4430713"/>
          <p14:tracePt t="37537" x="8023225" y="4467225"/>
          <p14:tracePt t="37553" x="7735888" y="4505325"/>
          <p14:tracePt t="37556" x="7485063" y="4530725"/>
          <p14:tracePt t="37570" x="7310438" y="4543425"/>
          <p14:tracePt t="37587" x="7159625" y="4543425"/>
          <p14:tracePt t="37603" x="7034213" y="4543425"/>
          <p14:tracePt t="37607" x="6959600" y="4543425"/>
          <p14:tracePt t="37620" x="6897688" y="4543425"/>
          <p14:tracePt t="37637" x="6859588" y="4543425"/>
          <p14:tracePt t="37653" x="6834188" y="4530725"/>
          <p14:tracePt t="37670" x="6808788" y="4518025"/>
          <p14:tracePt t="37837" x="6797675" y="4518025"/>
          <p14:tracePt t="37887" x="6784975" y="4518025"/>
          <p14:tracePt t="37904" x="6759575" y="4518025"/>
          <p14:tracePt t="37920" x="6721475" y="4518025"/>
          <p14:tracePt t="37937" x="6659563" y="4530725"/>
          <p14:tracePt t="37939" x="6596063" y="4530725"/>
          <p14:tracePt t="37954" x="6508750" y="4543425"/>
          <p14:tracePt t="37970" x="6421438" y="4543425"/>
          <p14:tracePt t="37987" x="6334125" y="4543425"/>
          <p14:tracePt t="37989" x="6259513" y="4543425"/>
          <p14:tracePt t="38004" x="6170613" y="4543425"/>
          <p14:tracePt t="38021" x="6083300" y="4554538"/>
          <p14:tracePt t="38037" x="6021388" y="4554538"/>
          <p14:tracePt t="38054" x="5970588" y="4554538"/>
          <p14:tracePt t="38056" x="5932488" y="4554538"/>
          <p14:tracePt t="38071" x="5895975" y="4554538"/>
          <p14:tracePt t="38104" x="5883275" y="4554538"/>
          <p14:tracePt t="38154" x="5895975" y="4554538"/>
          <p14:tracePt t="38156" x="5932488" y="4554538"/>
          <p14:tracePt t="38171" x="6021388" y="4543425"/>
          <p14:tracePt t="38187" x="6134100" y="4543425"/>
          <p14:tracePt t="38204" x="6308725" y="4530725"/>
          <p14:tracePt t="38221" x="6534150" y="4518025"/>
          <p14:tracePt t="38223" x="6846888" y="4492625"/>
          <p14:tracePt t="38237" x="7310438" y="4454525"/>
          <p14:tracePt t="38254" x="7835900" y="4379913"/>
          <p14:tracePt t="38271" x="8461375" y="4292600"/>
          <p14:tracePt t="38273" x="9163050" y="4167188"/>
          <p14:tracePt t="38288" x="9888538" y="4017963"/>
          <p14:tracePt t="38304" x="10764838" y="3829050"/>
          <p14:tracePt t="38321" x="11641138" y="3641725"/>
          <p14:tracePt t="40177" x="11679238" y="3803650"/>
          <p14:tracePt t="40190" x="11241088" y="3916363"/>
          <p14:tracePt t="40207" x="10764838" y="4029075"/>
          <p14:tracePt t="40224" x="10301288" y="4141788"/>
          <p14:tracePt t="40240" x="9863138" y="4254500"/>
          <p14:tracePt t="40243" x="9424988" y="4367213"/>
          <p14:tracePt t="40257" x="8986838" y="4467225"/>
          <p14:tracePt t="40274" x="8574088" y="4579938"/>
          <p14:tracePt t="40290" x="8174038" y="4679950"/>
          <p14:tracePt t="40293" x="7773988" y="4768850"/>
          <p14:tracePt t="40307" x="7372350" y="4856163"/>
          <p14:tracePt t="40324" x="7010400" y="4930775"/>
          <p14:tracePt t="40340" x="6708775" y="4992688"/>
          <p14:tracePt t="40357" x="6446838" y="5018088"/>
          <p14:tracePt t="40359" x="6221413" y="5056188"/>
          <p14:tracePt t="40374" x="6070600" y="5068888"/>
          <p14:tracePt t="40391" x="5957888" y="5068888"/>
          <p14:tracePt t="40407" x="5870575" y="5081588"/>
          <p14:tracePt t="40410" x="5821363" y="5081588"/>
          <p14:tracePt t="40824" x="5808663" y="5092700"/>
          <p14:tracePt t="40827" x="5795963" y="5092700"/>
          <p14:tracePt t="40841" x="5783263" y="5105400"/>
          <p14:tracePt t="40858" x="5770563" y="5118100"/>
          <p14:tracePt t="40874" x="5732463" y="5118100"/>
          <p14:tracePt t="40891" x="5719763" y="5118100"/>
          <p14:tracePt t="40894" x="5670550" y="5118100"/>
          <p14:tracePt t="40908" x="5632450" y="5105400"/>
          <p14:tracePt t="40925" x="5607050" y="5092700"/>
          <p14:tracePt t="40941" x="5570538" y="5092700"/>
          <p14:tracePt t="40943" x="5545138" y="5081588"/>
          <p14:tracePt t="40958" x="5532438" y="5068888"/>
          <p14:tracePt t="40975" x="5507038" y="5056188"/>
          <p14:tracePt t="40991" x="5495925" y="5056188"/>
          <p14:tracePt t="40994" x="5483225" y="5043488"/>
          <p14:tracePt t="41041" x="5470525" y="5043488"/>
          <p14:tracePt t="41141" x="5470525" y="5030788"/>
          <p14:tracePt t="41175" x="5470525" y="5018088"/>
          <p14:tracePt t="41425" x="5483225" y="5005388"/>
          <p14:tracePt t="41444" x="5495925" y="4992688"/>
          <p14:tracePt t="41459" x="5507038" y="4981575"/>
          <p14:tracePt t="41475" x="5507038" y="4968875"/>
          <p14:tracePt t="41492" x="5519738" y="4943475"/>
          <p14:tracePt t="41509" x="5532438" y="4918075"/>
          <p14:tracePt t="41542" x="5545138" y="4905375"/>
          <p14:tracePt t="41575" x="5545138" y="4892675"/>
          <p14:tracePt t="41663" x="5545138" y="4879975"/>
          <p14:tracePt t="41676" x="5545138" y="4868863"/>
          <p14:tracePt t="41692" x="5557838" y="4868863"/>
          <p14:tracePt t="41709" x="5557838" y="4856163"/>
          <p14:tracePt t="41727" x="5557838" y="4843463"/>
          <p14:tracePt t="41753" x="5557838" y="4830763"/>
          <p14:tracePt t="41779" x="5557838" y="4818063"/>
          <p14:tracePt t="41817" x="5570538" y="4805363"/>
          <p14:tracePt t="41842" x="5583238" y="4792663"/>
          <p14:tracePt t="41869" x="5583238" y="4779963"/>
          <p14:tracePt t="41881" x="5595938" y="4779963"/>
          <p14:tracePt t="41894" x="5595938" y="4768850"/>
          <p14:tracePt t="41907" x="5607050" y="4768850"/>
          <p14:tracePt t="41958" x="5607050" y="4756150"/>
          <p14:tracePt t="42048" x="5619750" y="4756150"/>
          <p14:tracePt t="42060" x="5632450" y="4756150"/>
          <p14:tracePt t="42087" x="5645150" y="4743450"/>
          <p14:tracePt t="42099" x="5657850" y="4743450"/>
          <p14:tracePt t="42112" x="5683250" y="4743450"/>
          <p14:tracePt t="42124" x="5708650" y="4743450"/>
          <p14:tracePt t="42138" x="5732463" y="4743450"/>
          <p14:tracePt t="42150" x="5757863" y="4743450"/>
          <p14:tracePt t="42163" x="5795963" y="4743450"/>
          <p14:tracePt t="42176" x="5808663" y="4743450"/>
          <p14:tracePt t="42193" x="5832475" y="4743450"/>
          <p14:tracePt t="42210" x="5870575" y="4743450"/>
          <p14:tracePt t="42226" x="5908675" y="4743450"/>
          <p14:tracePt t="42227" x="5945188" y="4743450"/>
          <p14:tracePt t="42243" x="5970588" y="4743450"/>
          <p14:tracePt t="42260" x="5983288" y="4743450"/>
          <p14:tracePt t="42276" x="6008688" y="4743450"/>
          <p14:tracePt t="42280" x="6045200" y="4743450"/>
          <p14:tracePt t="42293" x="6096000" y="4743450"/>
          <p14:tracePt t="42310" x="6146800" y="4743450"/>
          <p14:tracePt t="42326" x="6183313" y="4743450"/>
          <p14:tracePt t="42343" x="6234113" y="4756150"/>
          <p14:tracePt t="42345" x="6283325" y="4756150"/>
          <p14:tracePt t="42360" x="6346825" y="4756150"/>
          <p14:tracePt t="42377" x="6434138" y="4768850"/>
          <p14:tracePt t="42393" x="6521450" y="4779963"/>
          <p14:tracePt t="42395" x="6608763" y="4792663"/>
          <p14:tracePt t="42410" x="6672263" y="4792663"/>
          <p14:tracePt t="42427" x="6746875" y="4805363"/>
          <p14:tracePt t="42443" x="6834188" y="4805363"/>
          <p14:tracePt t="42460" x="6921500" y="4818063"/>
          <p14:tracePt t="42993" x="6910388" y="4818063"/>
          <p14:tracePt t="43006" x="6897688" y="4830763"/>
          <p14:tracePt t="43018" x="6872288" y="4830763"/>
          <p14:tracePt t="43032" x="6834188" y="4843463"/>
          <p14:tracePt t="43044" x="6797675" y="4843463"/>
          <p14:tracePt t="43061" x="6746875" y="4843463"/>
          <p14:tracePt t="43078" x="6696075" y="4843463"/>
          <p14:tracePt t="43094" x="6646863" y="4843463"/>
          <p14:tracePt t="43095" x="6584950" y="4830763"/>
          <p14:tracePt t="43111" x="6534150" y="4830763"/>
          <p14:tracePt t="43129" x="6483350" y="4818063"/>
          <p14:tracePt t="43144" x="6434138" y="4818063"/>
          <p14:tracePt t="43161" x="6370638" y="4805363"/>
          <p14:tracePt t="43162" x="6321425" y="4792663"/>
          <p14:tracePt t="43178" x="6283325" y="4779963"/>
          <p14:tracePt t="43194" x="6246813" y="4779963"/>
          <p14:tracePt t="43211" x="6196013" y="4756150"/>
          <p14:tracePt t="43212" x="6170613" y="4743450"/>
          <p14:tracePt t="43228" x="6146800" y="4718050"/>
          <p14:tracePt t="43244" x="6134100" y="4705350"/>
          <p14:tracePt t="43261" x="6121400" y="4705350"/>
          <p14:tracePt t="43264" x="6121400" y="4692650"/>
          <p14:tracePt t="43278" x="6108700" y="4692650"/>
          <p14:tracePt t="43315" x="6096000" y="4679950"/>
          <p14:tracePt t="43391" x="6108700" y="4679950"/>
          <p14:tracePt t="43404" x="6134100" y="4679950"/>
          <p14:tracePt t="43418" x="6170613" y="4679950"/>
          <p14:tracePt t="43431" x="6221413" y="4679950"/>
          <p14:tracePt t="43442" x="6283325" y="4679950"/>
          <p14:tracePt t="43455" x="6346825" y="4679950"/>
          <p14:tracePt t="43469" x="6434138" y="4692650"/>
          <p14:tracePt t="43482" x="6521450" y="4692650"/>
          <p14:tracePt t="43495" x="6634163" y="4705350"/>
          <p14:tracePt t="43511" x="6772275" y="4718050"/>
          <p14:tracePt t="43528" x="6921500" y="4730750"/>
          <p14:tracePt t="43545" x="7085013" y="4743450"/>
          <p14:tracePt t="43546" x="7297738" y="4768850"/>
          <p14:tracePt t="43561" x="7510463" y="4779963"/>
          <p14:tracePt t="43578" x="7761288" y="4792663"/>
          <p14:tracePt t="43595" x="8010525" y="4818063"/>
          <p14:tracePt t="43612" x="8261350" y="4830763"/>
          <p14:tracePt t="43612" x="8435975" y="4843463"/>
          <p14:tracePt t="44422" x="8424863" y="4843463"/>
          <p14:tracePt t="44435" x="8412163" y="4843463"/>
          <p14:tracePt t="44449" x="8386763" y="4843463"/>
          <p14:tracePt t="44461" x="8374063" y="4843463"/>
          <p14:tracePt t="44473" x="8348663" y="4843463"/>
          <p14:tracePt t="44485" x="8312150" y="4843463"/>
          <p14:tracePt t="44500" x="8261350" y="4843463"/>
          <p14:tracePt t="44513" x="8199438" y="4843463"/>
          <p14:tracePt t="44530" x="8135938" y="4843463"/>
          <p14:tracePt t="44546" x="8086725" y="4843463"/>
          <p14:tracePt t="44563" x="8023225" y="4843463"/>
          <p14:tracePt t="44567" x="7935913" y="4843463"/>
          <p14:tracePt t="44580" x="7835900" y="4856163"/>
          <p14:tracePt t="44596" x="7735888" y="4868863"/>
          <p14:tracePt t="44613" x="7635875" y="4868863"/>
          <p14:tracePt t="44616" x="7535863" y="4879975"/>
          <p14:tracePt t="44630" x="7448550" y="4879975"/>
          <p14:tracePt t="44646" x="7359650" y="4879975"/>
          <p14:tracePt t="44663" x="7285038" y="4892675"/>
          <p14:tracePt t="44680" x="7235825" y="4892675"/>
          <p14:tracePt t="44681" x="7197725" y="4905375"/>
          <p14:tracePt t="44696" x="7159625" y="4905375"/>
          <p14:tracePt t="44713" x="7146925" y="4905375"/>
          <p14:tracePt t="44730" x="7134225" y="4905375"/>
          <p14:tracePt t="44746" x="7123113" y="4905375"/>
          <p14:tracePt t="45063" x="7123113" y="4892675"/>
          <p14:tracePt t="45100" x="7146925" y="4879975"/>
          <p14:tracePt t="45114" x="7197725" y="4868863"/>
          <p14:tracePt t="45126" x="7285038" y="4856163"/>
          <p14:tracePt t="45139" x="7385050" y="4843463"/>
          <p14:tracePt t="45152" x="7485063" y="4818063"/>
          <p14:tracePt t="45165" x="7610475" y="4805363"/>
          <p14:tracePt t="45180" x="7761288" y="4779963"/>
          <p14:tracePt t="45197" x="7910513" y="4756150"/>
          <p14:tracePt t="45214" x="8074025" y="4743450"/>
          <p14:tracePt t="45217" x="8223250" y="4730750"/>
          <p14:tracePt t="45230" x="8374063" y="4718050"/>
          <p14:tracePt t="45247" x="8524875" y="4692650"/>
          <p14:tracePt t="45264" x="8699500" y="4679950"/>
          <p14:tracePt t="45281" x="8863013" y="4667250"/>
          <p14:tracePt t="45283" x="9024938" y="4656138"/>
          <p14:tracePt t="45297" x="9199563" y="4643438"/>
          <p14:tracePt t="45314" x="9363075" y="4630738"/>
          <p14:tracePt t="45331" x="9537700" y="4618038"/>
          <p14:tracePt t="45333" x="9726613" y="4579938"/>
          <p14:tracePt t="45347" x="9952038" y="4554538"/>
          <p14:tracePt t="45364" x="10152063" y="4505325"/>
          <p14:tracePt t="45381" x="10352088" y="4479925"/>
          <p14:tracePt t="45397" x="10514013" y="4454525"/>
          <p14:tracePt t="45399" x="10664825" y="4418013"/>
          <p14:tracePt t="45414" x="10802938" y="4392613"/>
          <p14:tracePt t="45431" x="10928350" y="4367213"/>
          <p14:tracePt t="45447" x="11002963" y="4354513"/>
          <p14:tracePt t="45450" x="11064875" y="4341813"/>
          <p14:tracePt t="45464" x="11102975" y="4330700"/>
          <p14:tracePt t="45481" x="11141075" y="4330700"/>
          <p14:tracePt t="45498" x="11153775" y="4318000"/>
          <p14:tracePt t="45500" x="11190288" y="4318000"/>
          <p14:tracePt t="45514" x="11202988" y="4305300"/>
          <p14:tracePt t="45531" x="11215688" y="4305300"/>
          <p14:tracePt t="45548" x="11228388" y="4305300"/>
          <p14:tracePt t="45564" x="11266488" y="4305300"/>
          <p14:tracePt t="45566" x="11303000" y="4305300"/>
          <p14:tracePt t="45581" x="11341100" y="4305300"/>
          <p14:tracePt t="45598" x="11390313" y="4305300"/>
          <p14:tracePt t="45615" x="11441113" y="4292600"/>
          <p14:tracePt t="45617" x="11479213" y="4292600"/>
          <p14:tracePt t="45631" x="11528425" y="4292600"/>
          <p14:tracePt t="45648" x="11579225" y="4279900"/>
          <p14:tracePt t="45664" x="11641138" y="4267200"/>
          <p14:tracePt t="45667" x="11703050" y="4267200"/>
          <p14:tracePt t="45681" x="11779250" y="4254500"/>
          <p14:tracePt t="45698" x="11853863" y="4254500"/>
          <p14:tracePt t="45714" x="11941175" y="4241800"/>
          <p14:tracePt t="45718" x="12028488" y="4230688"/>
          <p14:tracePt t="45731" x="12117388" y="4217988"/>
          <p14:tracePt t="46587" x="11290300" y="3754438"/>
          <p14:tracePt t="46601" x="10401300" y="3729038"/>
          <p14:tracePt t="46613" x="9424988" y="3703638"/>
          <p14:tracePt t="46626" x="8324850" y="3629025"/>
          <p14:tracePt t="46639" x="7172325" y="3490913"/>
          <p14:tracePt t="46652" x="5995988" y="3290888"/>
          <p14:tracePt t="46666" x="4819650" y="3016250"/>
          <p14:tracePt t="46682" x="3705225" y="2703513"/>
          <p14:tracePt t="46699" x="2790825" y="2414588"/>
          <p14:tracePt t="46716" x="2003425" y="2127250"/>
          <p14:tracePt t="46716" x="1452563" y="1852613"/>
          <p14:tracePt t="46733" x="1050925" y="1639888"/>
          <p14:tracePt t="46749" x="650875" y="1439863"/>
          <p14:tracePt t="46945" x="650875" y="1450975"/>
          <p14:tracePt t="46959" x="650875" y="1476375"/>
          <p14:tracePt t="46984" x="638175" y="1476375"/>
          <p14:tracePt t="46999" x="625475" y="1476375"/>
          <p14:tracePt t="47011" x="588963" y="1439863"/>
          <p14:tracePt t="47023" x="550863" y="1363663"/>
          <p14:tracePt t="47036" x="512763" y="1250950"/>
          <p14:tracePt t="47050" x="476250" y="1138238"/>
          <p14:tracePt t="47066" x="438150" y="1001713"/>
          <p14:tracePt t="47083" x="412750" y="850900"/>
          <p14:tracePt t="47100" x="376238" y="676275"/>
          <p14:tracePt t="47100" x="350838" y="525463"/>
          <p14:tracePt t="47118" x="338138" y="374650"/>
          <p14:tracePt t="47133" x="325438" y="238125"/>
          <p14:tracePt t="47150" x="312738" y="125413"/>
          <p14:tracePt t="47166" x="300038" y="254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32" y="199706"/>
            <a:ext cx="7053542" cy="813169"/>
          </a:xfrm>
        </p:spPr>
        <p:txBody>
          <a:bodyPr/>
          <a:lstStyle/>
          <a:p>
            <a:pPr algn="ctr"/>
            <a:r>
              <a:rPr lang="en-US" dirty="0" err="1"/>
              <a:t>Exercices</a:t>
            </a:r>
            <a:r>
              <a:rPr lang="en-US" dirty="0"/>
              <a:t> 1.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478576"/>
              </p:ext>
            </p:extLst>
          </p:nvPr>
        </p:nvGraphicFramePr>
        <p:xfrm>
          <a:off x="452931" y="1305281"/>
          <a:ext cx="7721782" cy="699811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{7DF18680-E054-41AD-8BC1-D1AEF772440D}</a:tableStyleId>
              </a:tblPr>
              <a:tblGrid>
                <a:gridCol w="575206">
                  <a:extLst>
                    <a:ext uri="{9D8B030D-6E8A-4147-A177-3AD203B41FA5}">
                      <a16:colId xmlns:a16="http://schemas.microsoft.com/office/drawing/2014/main" xmlns="" val="2314760158"/>
                    </a:ext>
                  </a:extLst>
                </a:gridCol>
                <a:gridCol w="7146576">
                  <a:extLst>
                    <a:ext uri="{9D8B030D-6E8A-4147-A177-3AD203B41FA5}">
                      <a16:colId xmlns:a16="http://schemas.microsoft.com/office/drawing/2014/main" xmlns="" val="2344726568"/>
                    </a:ext>
                  </a:extLst>
                </a:gridCol>
              </a:tblGrid>
              <a:tr h="384310">
                <a:tc gridSpan="2">
                  <a:txBody>
                    <a:bodyPr/>
                    <a:lstStyle/>
                    <a:p>
                      <a:pPr marL="127000" marR="0">
                        <a:lnSpc>
                          <a:spcPts val="14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83339698"/>
                  </a:ext>
                </a:extLst>
              </a:tr>
              <a:tr h="558056">
                <a:tc gridSpan="2">
                  <a:txBody>
                    <a:bodyPr/>
                    <a:lstStyle/>
                    <a:p>
                      <a:pPr marL="127000" marR="0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Write the words to fill the gaps. Put the verb in the present continuous tense.</a:t>
                      </a:r>
                      <a:endParaRPr lang="en-US" sz="1800" b="1" dirty="0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3545125"/>
                  </a:ext>
                </a:extLst>
              </a:tr>
              <a:tr h="635149">
                <a:tc>
                  <a:txBody>
                    <a:bodyPr/>
                    <a:lstStyle/>
                    <a:p>
                      <a:pPr marL="127000" marR="0">
                        <a:spcBef>
                          <a:spcPts val="93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</a:t>
                      </a:r>
                      <a:endParaRPr lang="en-US" sz="1800" b="1" dirty="0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8595" marR="0">
                        <a:spcBef>
                          <a:spcPts val="935"/>
                        </a:spcBef>
                        <a:spcAft>
                          <a:spcPts val="0"/>
                        </a:spcAft>
                        <a:tabLst>
                          <a:tab pos="3138170" algn="l"/>
                        </a:tabLst>
                      </a:pPr>
                      <a:r>
                        <a:rPr lang="en-US" sz="1800" dirty="0">
                          <a:effectLst/>
                        </a:rPr>
                        <a:t>I’m really busy</a:t>
                      </a:r>
                      <a:r>
                        <a:rPr lang="en-US" sz="1800" spc="-35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–</a:t>
                      </a:r>
                      <a:r>
                        <a:rPr lang="en-US" sz="1800" spc="-5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I</a:t>
                      </a:r>
                      <a:r>
                        <a:rPr lang="en-US" sz="1800" u="sng" dirty="0">
                          <a:effectLst/>
                        </a:rPr>
                        <a:t> 	</a:t>
                      </a:r>
                      <a:r>
                        <a:rPr lang="en-US" sz="1800" dirty="0">
                          <a:effectLst/>
                        </a:rPr>
                        <a:t>(study) for the</a:t>
                      </a:r>
                      <a:r>
                        <a:rPr lang="en-US" sz="1800" spc="-1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exam.</a:t>
                      </a:r>
                      <a:endParaRPr lang="en-US" sz="1800" b="1" dirty="0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606767169"/>
                  </a:ext>
                </a:extLst>
              </a:tr>
              <a:tr h="541948">
                <a:tc>
                  <a:txBody>
                    <a:bodyPr/>
                    <a:lstStyle/>
                    <a:p>
                      <a:pPr marL="127000" marR="0">
                        <a:spcBef>
                          <a:spcPts val="525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</a:t>
                      </a:r>
                      <a:endParaRPr lang="en-US" sz="1800" b="1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8595" marR="0">
                        <a:spcBef>
                          <a:spcPts val="525"/>
                        </a:spcBef>
                        <a:spcAft>
                          <a:spcPts val="0"/>
                        </a:spcAft>
                        <a:tabLst>
                          <a:tab pos="2889250" algn="l"/>
                        </a:tabLst>
                      </a:pPr>
                      <a:r>
                        <a:rPr lang="en-US" sz="1800" dirty="0">
                          <a:effectLst/>
                        </a:rPr>
                        <a:t>Right</a:t>
                      </a:r>
                      <a:r>
                        <a:rPr lang="en-US" sz="1800" spc="-1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now</a:t>
                      </a:r>
                      <a:r>
                        <a:rPr lang="en-US" sz="1800" spc="-2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we</a:t>
                      </a:r>
                      <a:r>
                        <a:rPr lang="en-US" sz="1800" u="sng" dirty="0">
                          <a:effectLst/>
                        </a:rPr>
                        <a:t> 	</a:t>
                      </a:r>
                      <a:r>
                        <a:rPr lang="en-US" sz="1800" dirty="0">
                          <a:effectLst/>
                        </a:rPr>
                        <a:t>(ride)</a:t>
                      </a:r>
                      <a:r>
                        <a:rPr lang="en-US" sz="1800" spc="-5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camels!</a:t>
                      </a:r>
                      <a:endParaRPr lang="en-US" sz="1800" b="1" dirty="0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192464033"/>
                  </a:ext>
                </a:extLst>
              </a:tr>
              <a:tr h="541948">
                <a:tc>
                  <a:txBody>
                    <a:bodyPr/>
                    <a:lstStyle/>
                    <a:p>
                      <a:pPr marL="127000" marR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</a:t>
                      </a:r>
                      <a:endParaRPr lang="en-US" sz="1800" b="1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8595" marR="0">
                        <a:spcBef>
                          <a:spcPts val="530"/>
                        </a:spcBef>
                        <a:spcAft>
                          <a:spcPts val="0"/>
                        </a:spcAft>
                        <a:tabLst>
                          <a:tab pos="2959735" algn="l"/>
                        </a:tabLst>
                      </a:pPr>
                      <a:r>
                        <a:rPr lang="en-US" sz="1800" dirty="0">
                          <a:effectLst/>
                        </a:rPr>
                        <a:t>They</a:t>
                      </a:r>
                      <a:r>
                        <a:rPr lang="en-US" sz="1800" spc="-1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said</a:t>
                      </a:r>
                      <a:r>
                        <a:rPr lang="en-US" sz="1800" spc="-1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they</a:t>
                      </a:r>
                      <a:r>
                        <a:rPr lang="en-US" sz="1800" u="sng" dirty="0">
                          <a:effectLst/>
                        </a:rPr>
                        <a:t> 	</a:t>
                      </a:r>
                      <a:r>
                        <a:rPr lang="en-US" sz="1800" dirty="0">
                          <a:effectLst/>
                        </a:rPr>
                        <a:t>(have) a great</a:t>
                      </a:r>
                      <a:r>
                        <a:rPr lang="en-US" sz="1800" spc="-2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time.</a:t>
                      </a:r>
                      <a:endParaRPr lang="en-US" sz="1800" b="1" dirty="0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060633003"/>
                  </a:ext>
                </a:extLst>
              </a:tr>
              <a:tr h="540796">
                <a:tc>
                  <a:txBody>
                    <a:bodyPr/>
                    <a:lstStyle/>
                    <a:p>
                      <a:pPr marL="127000" marR="0">
                        <a:spcBef>
                          <a:spcPts val="525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</a:t>
                      </a:r>
                      <a:endParaRPr lang="en-US" sz="1800" b="1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8595" marR="0">
                        <a:spcBef>
                          <a:spcPts val="525"/>
                        </a:spcBef>
                        <a:spcAft>
                          <a:spcPts val="0"/>
                        </a:spcAft>
                        <a:tabLst>
                          <a:tab pos="2399030" algn="l"/>
                        </a:tabLst>
                      </a:pPr>
                      <a:r>
                        <a:rPr lang="en-US" sz="1800" dirty="0">
                          <a:effectLst/>
                        </a:rPr>
                        <a:t>Daisy</a:t>
                      </a:r>
                      <a:r>
                        <a:rPr lang="en-US" sz="1800" u="sng" dirty="0">
                          <a:effectLst/>
                        </a:rPr>
                        <a:t> 	</a:t>
                      </a:r>
                      <a:r>
                        <a:rPr lang="en-US" sz="1800" dirty="0">
                          <a:effectLst/>
                        </a:rPr>
                        <a:t>(download) an</a:t>
                      </a:r>
                      <a:r>
                        <a:rPr lang="en-US" sz="1800" spc="-1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album.</a:t>
                      </a:r>
                      <a:endParaRPr lang="en-US" sz="1800" b="1" dirty="0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9473895"/>
                  </a:ext>
                </a:extLst>
              </a:tr>
              <a:tr h="540796">
                <a:tc>
                  <a:txBody>
                    <a:bodyPr/>
                    <a:lstStyle/>
                    <a:p>
                      <a:pPr marL="127000" marR="0">
                        <a:spcBef>
                          <a:spcPts val="525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5.</a:t>
                      </a:r>
                      <a:endParaRPr lang="en-US" sz="1800" b="1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8595" marR="0">
                        <a:spcBef>
                          <a:spcPts val="525"/>
                        </a:spcBef>
                        <a:spcAft>
                          <a:spcPts val="0"/>
                        </a:spcAft>
                        <a:tabLst>
                          <a:tab pos="2376170" algn="l"/>
                        </a:tabLst>
                      </a:pPr>
                      <a:r>
                        <a:rPr lang="en-US" sz="1800" dirty="0">
                          <a:effectLst/>
                        </a:rPr>
                        <a:t>What</a:t>
                      </a:r>
                      <a:r>
                        <a:rPr lang="en-US" sz="1800" u="sng" dirty="0">
                          <a:effectLst/>
                        </a:rPr>
                        <a:t> 	</a:t>
                      </a:r>
                      <a:r>
                        <a:rPr lang="en-US" sz="1800" dirty="0">
                          <a:effectLst/>
                        </a:rPr>
                        <a:t>(you do) at the</a:t>
                      </a:r>
                      <a:r>
                        <a:rPr lang="en-US" sz="1800" spc="-15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moment?</a:t>
                      </a:r>
                      <a:endParaRPr lang="en-US" sz="1800" b="1" dirty="0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1322891"/>
                  </a:ext>
                </a:extLst>
              </a:tr>
              <a:tr h="541948">
                <a:tc>
                  <a:txBody>
                    <a:bodyPr/>
                    <a:lstStyle/>
                    <a:p>
                      <a:pPr marL="127000" marR="0">
                        <a:spcBef>
                          <a:spcPts val="525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6.</a:t>
                      </a:r>
                      <a:endParaRPr lang="en-US" sz="1800" b="1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8595" marR="0">
                        <a:spcBef>
                          <a:spcPts val="525"/>
                        </a:spcBef>
                        <a:spcAft>
                          <a:spcPts val="0"/>
                        </a:spcAft>
                        <a:tabLst>
                          <a:tab pos="2360930" algn="l"/>
                        </a:tabLst>
                      </a:pPr>
                      <a:r>
                        <a:rPr lang="en-US" sz="1800" dirty="0">
                          <a:effectLst/>
                        </a:rPr>
                        <a:t>They</a:t>
                      </a:r>
                      <a:r>
                        <a:rPr lang="en-US" sz="1800" u="sng" dirty="0">
                          <a:effectLst/>
                        </a:rPr>
                        <a:t> 	</a:t>
                      </a:r>
                      <a:r>
                        <a:rPr lang="en-US" sz="1800" dirty="0">
                          <a:effectLst/>
                        </a:rPr>
                        <a:t>(wait) for me in the</a:t>
                      </a:r>
                      <a:r>
                        <a:rPr lang="en-US" sz="1800" spc="-35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café.</a:t>
                      </a:r>
                      <a:endParaRPr lang="en-US" sz="1800" b="1" dirty="0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389791807"/>
                  </a:ext>
                </a:extLst>
              </a:tr>
              <a:tr h="736267">
                <a:tc>
                  <a:txBody>
                    <a:bodyPr/>
                    <a:lstStyle/>
                    <a:p>
                      <a:pPr marL="127000" marR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7.</a:t>
                      </a:r>
                      <a:endParaRPr lang="en-US" sz="1800" b="1" dirty="0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8595" marR="0">
                        <a:spcBef>
                          <a:spcPts val="530"/>
                        </a:spcBef>
                        <a:spcAft>
                          <a:spcPts val="0"/>
                        </a:spcAft>
                        <a:tabLst>
                          <a:tab pos="2011680" algn="l"/>
                        </a:tabLst>
                      </a:pPr>
                      <a:r>
                        <a:rPr lang="en-US" sz="1800" u="sng" dirty="0">
                          <a:effectLst/>
                        </a:rPr>
                        <a:t> 	</a:t>
                      </a:r>
                      <a:r>
                        <a:rPr lang="en-US" sz="1800" dirty="0">
                          <a:effectLst/>
                        </a:rPr>
                        <a:t>(Oliver work)</a:t>
                      </a:r>
                      <a:r>
                        <a:rPr lang="en-US" sz="1800" spc="-5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hard?</a:t>
                      </a:r>
                    </a:p>
                    <a:p>
                      <a:pPr marL="188595" marR="0">
                        <a:spcBef>
                          <a:spcPts val="530"/>
                        </a:spcBef>
                        <a:spcAft>
                          <a:spcPts val="0"/>
                        </a:spcAft>
                        <a:tabLst>
                          <a:tab pos="2011680" algn="l"/>
                        </a:tabLst>
                      </a:pPr>
                      <a:endParaRPr lang="en-US" sz="1800" b="1" dirty="0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8595" marR="0">
                        <a:spcBef>
                          <a:spcPts val="530"/>
                        </a:spcBef>
                        <a:spcAft>
                          <a:spcPts val="0"/>
                        </a:spcAft>
                        <a:tabLst>
                          <a:tab pos="2011680" algn="l"/>
                        </a:tabLst>
                      </a:pPr>
                      <a:endParaRPr lang="en-US" sz="1800" b="1" dirty="0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8595" marR="0">
                        <a:spcBef>
                          <a:spcPts val="530"/>
                        </a:spcBef>
                        <a:spcAft>
                          <a:spcPts val="0"/>
                        </a:spcAft>
                        <a:tabLst>
                          <a:tab pos="2011680" algn="l"/>
                        </a:tabLst>
                      </a:pPr>
                      <a:endParaRPr lang="en-US" sz="1800" b="1" dirty="0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8595" marR="0">
                        <a:spcBef>
                          <a:spcPts val="530"/>
                        </a:spcBef>
                        <a:spcAft>
                          <a:spcPts val="0"/>
                        </a:spcAft>
                        <a:tabLst>
                          <a:tab pos="2011680" algn="l"/>
                        </a:tabLst>
                      </a:pPr>
                      <a:endParaRPr lang="en-US" sz="1800" b="1" dirty="0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8595" marR="0">
                        <a:spcBef>
                          <a:spcPts val="530"/>
                        </a:spcBef>
                        <a:spcAft>
                          <a:spcPts val="0"/>
                        </a:spcAft>
                        <a:tabLst>
                          <a:tab pos="2011680" algn="l"/>
                        </a:tabLst>
                      </a:pPr>
                      <a:endParaRPr lang="en-US" sz="1800" b="1" dirty="0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8595" marR="0">
                        <a:spcBef>
                          <a:spcPts val="530"/>
                        </a:spcBef>
                        <a:spcAft>
                          <a:spcPts val="0"/>
                        </a:spcAft>
                        <a:tabLst>
                          <a:tab pos="2011680" algn="l"/>
                        </a:tabLst>
                      </a:pPr>
                      <a:endParaRPr lang="en-US" sz="1800" b="1" dirty="0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09461529"/>
                  </a:ext>
                </a:extLst>
              </a:tr>
              <a:tr h="411926">
                <a:tc>
                  <a:txBody>
                    <a:bodyPr/>
                    <a:lstStyle/>
                    <a:p>
                      <a:pPr marL="127000" marR="0">
                        <a:lnSpc>
                          <a:spcPts val="1165"/>
                        </a:lnSpc>
                        <a:spcBef>
                          <a:spcPts val="525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8.</a:t>
                      </a:r>
                      <a:endParaRPr lang="en-US" sz="1800" b="1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8595" marR="0">
                        <a:lnSpc>
                          <a:spcPts val="1165"/>
                        </a:lnSpc>
                        <a:spcBef>
                          <a:spcPts val="525"/>
                        </a:spcBef>
                        <a:spcAft>
                          <a:spcPts val="0"/>
                        </a:spcAft>
                        <a:tabLst>
                          <a:tab pos="3832225" algn="l"/>
                        </a:tabLst>
                      </a:pPr>
                      <a:endParaRPr lang="en-US" sz="1800" b="1" dirty="0"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335039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9896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160439"/>
            <a:ext cx="7053542" cy="801316"/>
          </a:xfrm>
        </p:spPr>
        <p:txBody>
          <a:bodyPr/>
          <a:lstStyle/>
          <a:p>
            <a:pPr algn="ctr"/>
            <a:r>
              <a:rPr lang="en-US" dirty="0" err="1"/>
              <a:t>Exercice</a:t>
            </a:r>
            <a:r>
              <a:rPr lang="en-US" dirty="0"/>
              <a:t> 2.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346351"/>
              </p:ext>
            </p:extLst>
          </p:nvPr>
        </p:nvGraphicFramePr>
        <p:xfrm>
          <a:off x="413367" y="1130903"/>
          <a:ext cx="7053542" cy="53165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461140">
                  <a:extLst>
                    <a:ext uri="{9D8B030D-6E8A-4147-A177-3AD203B41FA5}">
                      <a16:colId xmlns:a16="http://schemas.microsoft.com/office/drawing/2014/main" xmlns="" val="3394272521"/>
                    </a:ext>
                  </a:extLst>
                </a:gridCol>
                <a:gridCol w="592402">
                  <a:extLst>
                    <a:ext uri="{9D8B030D-6E8A-4147-A177-3AD203B41FA5}">
                      <a16:colId xmlns:a16="http://schemas.microsoft.com/office/drawing/2014/main" xmlns="" val="2892351616"/>
                    </a:ext>
                  </a:extLst>
                </a:gridCol>
              </a:tblGrid>
              <a:tr h="462519">
                <a:tc gridSpan="2">
                  <a:txBody>
                    <a:bodyPr/>
                    <a:lstStyle/>
                    <a:p>
                      <a:pPr marL="127000" marR="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Tick the correct sentence.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6437482"/>
                  </a:ext>
                </a:extLst>
              </a:tr>
              <a:tr h="1271212"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935"/>
                        </a:spcBef>
                        <a:spcAft>
                          <a:spcPts val="0"/>
                        </a:spcAft>
                        <a:buSzPts val="1100"/>
                        <a:buFont typeface="Arial" panose="020B0604020202020204" pitchFamily="34" charset="0"/>
                        <a:buAutoNum type="alphaLcPeriod"/>
                        <a:tabLst>
                          <a:tab pos="382270" algn="l"/>
                        </a:tabLst>
                      </a:pPr>
                      <a:r>
                        <a:rPr lang="en-US" sz="2000" b="1" dirty="0">
                          <a:effectLst/>
                        </a:rPr>
                        <a:t>The TV no is</a:t>
                      </a:r>
                      <a:r>
                        <a:rPr lang="en-US" sz="2000" b="1" spc="-25" dirty="0">
                          <a:effectLst/>
                        </a:rPr>
                        <a:t> </a:t>
                      </a:r>
                      <a:r>
                        <a:rPr lang="en-US" sz="2000" b="1" dirty="0">
                          <a:effectLst/>
                        </a:rPr>
                        <a:t>working.</a:t>
                      </a:r>
                    </a:p>
                    <a:p>
                      <a:pPr marL="342900" marR="0" lvl="0" indent="-342900" algn="l">
                        <a:spcBef>
                          <a:spcPts val="680"/>
                        </a:spcBef>
                        <a:spcAft>
                          <a:spcPts val="0"/>
                        </a:spcAft>
                        <a:buSzPts val="1100"/>
                        <a:buFont typeface="Arial" panose="020B0604020202020204" pitchFamily="34" charset="0"/>
                        <a:buAutoNum type="alphaLcPeriod"/>
                        <a:tabLst>
                          <a:tab pos="382270" algn="l"/>
                        </a:tabLst>
                      </a:pPr>
                      <a:r>
                        <a:rPr lang="en-US" sz="2000" b="1" dirty="0">
                          <a:effectLst/>
                        </a:rPr>
                        <a:t>The TV is not</a:t>
                      </a:r>
                      <a:r>
                        <a:rPr lang="en-US" sz="2000" b="1" spc="-30" dirty="0">
                          <a:effectLst/>
                        </a:rPr>
                        <a:t> </a:t>
                      </a:r>
                      <a:r>
                        <a:rPr lang="en-US" sz="2000" b="1" dirty="0">
                          <a:effectLst/>
                        </a:rPr>
                        <a:t>working.</a:t>
                      </a:r>
                    </a:p>
                    <a:p>
                      <a:pPr marL="342900" marR="0" lvl="0" indent="-342900" algn="l">
                        <a:spcBef>
                          <a:spcPts val="690"/>
                        </a:spcBef>
                        <a:spcAft>
                          <a:spcPts val="0"/>
                        </a:spcAft>
                        <a:buSzPts val="1100"/>
                        <a:buFont typeface="Arial" panose="020B0604020202020204" pitchFamily="34" charset="0"/>
                        <a:buAutoNum type="alphaLcPeriod"/>
                        <a:tabLst>
                          <a:tab pos="374650" algn="l"/>
                        </a:tabLst>
                      </a:pPr>
                      <a:r>
                        <a:rPr lang="en-US" sz="2000" b="1" dirty="0">
                          <a:effectLst/>
                        </a:rPr>
                        <a:t>The TV is not</a:t>
                      </a:r>
                      <a:r>
                        <a:rPr lang="en-US" sz="2000" b="1" spc="-15" dirty="0">
                          <a:effectLst/>
                        </a:rPr>
                        <a:t> </a:t>
                      </a:r>
                      <a:r>
                        <a:rPr lang="en-US" sz="2000" b="1" dirty="0">
                          <a:effectLst/>
                        </a:rPr>
                        <a:t>works.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695971005"/>
                  </a:ext>
                </a:extLst>
              </a:tr>
              <a:tr h="1194920"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530"/>
                        </a:spcBef>
                        <a:spcAft>
                          <a:spcPts val="0"/>
                        </a:spcAft>
                        <a:buSzPts val="1100"/>
                        <a:buFont typeface="Arial" panose="020B0604020202020204" pitchFamily="34" charset="0"/>
                        <a:buAutoNum type="alphaLcPeriod"/>
                        <a:tabLst>
                          <a:tab pos="384175" algn="l"/>
                        </a:tabLst>
                      </a:pPr>
                      <a:r>
                        <a:rPr lang="en-US" sz="2000" b="1" dirty="0">
                          <a:effectLst/>
                        </a:rPr>
                        <a:t>She sending a message to</a:t>
                      </a:r>
                      <a:r>
                        <a:rPr lang="en-US" sz="2000" b="1" spc="-35" dirty="0">
                          <a:effectLst/>
                        </a:rPr>
                        <a:t> </a:t>
                      </a:r>
                      <a:r>
                        <a:rPr lang="en-US" sz="2000" b="1" dirty="0">
                          <a:effectLst/>
                        </a:rPr>
                        <a:t>Billie.</a:t>
                      </a:r>
                    </a:p>
                    <a:p>
                      <a:pPr marL="342900" marR="0" lvl="0" indent="-342900" algn="l">
                        <a:spcBef>
                          <a:spcPts val="680"/>
                        </a:spcBef>
                        <a:spcAft>
                          <a:spcPts val="0"/>
                        </a:spcAft>
                        <a:buSzPts val="1100"/>
                        <a:buFont typeface="Arial" panose="020B0604020202020204" pitchFamily="34" charset="0"/>
                        <a:buAutoNum type="alphaLcPeriod"/>
                        <a:tabLst>
                          <a:tab pos="384175" algn="l"/>
                        </a:tabLst>
                      </a:pPr>
                      <a:r>
                        <a:rPr lang="en-US" sz="2000" b="1" dirty="0">
                          <a:effectLst/>
                        </a:rPr>
                        <a:t>She is send a message to</a:t>
                      </a:r>
                      <a:r>
                        <a:rPr lang="en-US" sz="2000" b="1" spc="-45" dirty="0">
                          <a:effectLst/>
                        </a:rPr>
                        <a:t> </a:t>
                      </a:r>
                      <a:r>
                        <a:rPr lang="en-US" sz="2000" b="1" dirty="0">
                          <a:effectLst/>
                        </a:rPr>
                        <a:t>Billie.</a:t>
                      </a:r>
                    </a:p>
                    <a:p>
                      <a:pPr marL="342900" marR="0" lvl="0" indent="-342900" algn="l">
                        <a:spcBef>
                          <a:spcPts val="695"/>
                        </a:spcBef>
                        <a:spcAft>
                          <a:spcPts val="0"/>
                        </a:spcAft>
                        <a:buSzPts val="1100"/>
                        <a:buFont typeface="Arial" panose="020B0604020202020204" pitchFamily="34" charset="0"/>
                        <a:buAutoNum type="alphaLcPeriod"/>
                        <a:tabLst>
                          <a:tab pos="376555" algn="l"/>
                        </a:tabLst>
                      </a:pPr>
                      <a:r>
                        <a:rPr lang="en-US" sz="2000" b="1" dirty="0">
                          <a:effectLst/>
                        </a:rPr>
                        <a:t>She is sending a message to</a:t>
                      </a:r>
                      <a:r>
                        <a:rPr lang="en-US" sz="2000" b="1" spc="-45" dirty="0">
                          <a:effectLst/>
                        </a:rPr>
                        <a:t> </a:t>
                      </a:r>
                      <a:r>
                        <a:rPr lang="en-US" sz="2000" b="1" dirty="0">
                          <a:effectLst/>
                        </a:rPr>
                        <a:t>Billie.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607224829"/>
                  </a:ext>
                </a:extLst>
              </a:tr>
              <a:tr h="1193966"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530"/>
                        </a:spcBef>
                        <a:spcAft>
                          <a:spcPts val="0"/>
                        </a:spcAft>
                        <a:buSzPts val="1100"/>
                        <a:buFont typeface="Arial" panose="020B0604020202020204" pitchFamily="34" charset="0"/>
                        <a:buAutoNum type="alphaLcPeriod"/>
                        <a:tabLst>
                          <a:tab pos="384175" algn="l"/>
                        </a:tabLst>
                      </a:pPr>
                      <a:r>
                        <a:rPr lang="en-US" sz="2000" b="1" dirty="0">
                          <a:effectLst/>
                        </a:rPr>
                        <a:t>Come on, the film’s</a:t>
                      </a:r>
                      <a:r>
                        <a:rPr lang="en-US" sz="2000" b="1" spc="-55" dirty="0">
                          <a:effectLst/>
                        </a:rPr>
                        <a:t> </a:t>
                      </a:r>
                      <a:r>
                        <a:rPr lang="en-US" sz="2000" b="1" dirty="0">
                          <a:effectLst/>
                        </a:rPr>
                        <a:t>starting.</a:t>
                      </a:r>
                    </a:p>
                    <a:p>
                      <a:pPr marL="342900" marR="0" lvl="0" indent="-342900" algn="l">
                        <a:spcBef>
                          <a:spcPts val="680"/>
                        </a:spcBef>
                        <a:spcAft>
                          <a:spcPts val="0"/>
                        </a:spcAft>
                        <a:buSzPts val="1100"/>
                        <a:buFont typeface="Arial" panose="020B0604020202020204" pitchFamily="34" charset="0"/>
                        <a:buAutoNum type="alphaLcPeriod"/>
                        <a:tabLst>
                          <a:tab pos="384175" algn="l"/>
                        </a:tabLst>
                      </a:pPr>
                      <a:r>
                        <a:rPr lang="en-US" sz="2000" b="1" dirty="0">
                          <a:effectLst/>
                        </a:rPr>
                        <a:t>Come on, the film’s</a:t>
                      </a:r>
                      <a:r>
                        <a:rPr lang="en-US" sz="2000" b="1" spc="-55" dirty="0">
                          <a:effectLst/>
                        </a:rPr>
                        <a:t> </a:t>
                      </a:r>
                      <a:r>
                        <a:rPr lang="en-US" sz="2000" b="1" dirty="0">
                          <a:effectLst/>
                        </a:rPr>
                        <a:t>start.</a:t>
                      </a:r>
                    </a:p>
                    <a:p>
                      <a:pPr marL="342900" marR="0" lvl="0" indent="-342900" algn="l">
                        <a:spcBef>
                          <a:spcPts val="690"/>
                        </a:spcBef>
                        <a:spcAft>
                          <a:spcPts val="0"/>
                        </a:spcAft>
                        <a:buSzPts val="1100"/>
                        <a:buFont typeface="Arial" panose="020B0604020202020204" pitchFamily="34" charset="0"/>
                        <a:buAutoNum type="alphaLcPeriod"/>
                        <a:tabLst>
                          <a:tab pos="376555" algn="l"/>
                        </a:tabLst>
                      </a:pPr>
                      <a:r>
                        <a:rPr lang="en-US" sz="2000" b="1" dirty="0">
                          <a:effectLst/>
                        </a:rPr>
                        <a:t>Come on, the film is</a:t>
                      </a:r>
                      <a:r>
                        <a:rPr lang="en-US" sz="2000" b="1" spc="-45" dirty="0">
                          <a:effectLst/>
                        </a:rPr>
                        <a:t> </a:t>
                      </a:r>
                      <a:r>
                        <a:rPr lang="en-US" sz="2000" b="1" dirty="0">
                          <a:effectLst/>
                        </a:rPr>
                        <a:t>start.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971328411"/>
                  </a:ext>
                </a:extLst>
              </a:tr>
              <a:tr h="1193966"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530"/>
                        </a:spcBef>
                        <a:spcAft>
                          <a:spcPts val="0"/>
                        </a:spcAft>
                        <a:buSzPts val="1100"/>
                        <a:buFont typeface="Arial" panose="020B0604020202020204" pitchFamily="34" charset="0"/>
                        <a:buAutoNum type="alphaLcPeriod"/>
                        <a:tabLst>
                          <a:tab pos="384175" algn="l"/>
                        </a:tabLst>
                      </a:pPr>
                      <a:r>
                        <a:rPr lang="en-US" sz="2000" b="1" dirty="0">
                          <a:effectLst/>
                        </a:rPr>
                        <a:t>She’s knowing Alfie very</a:t>
                      </a:r>
                      <a:r>
                        <a:rPr lang="en-US" sz="2000" b="1" spc="-15" dirty="0">
                          <a:effectLst/>
                        </a:rPr>
                        <a:t> </a:t>
                      </a:r>
                      <a:r>
                        <a:rPr lang="en-US" sz="2000" b="1" dirty="0">
                          <a:effectLst/>
                        </a:rPr>
                        <a:t>well.</a:t>
                      </a:r>
                    </a:p>
                    <a:p>
                      <a:pPr marL="342900" marR="0" lvl="0" indent="-342900" algn="l">
                        <a:spcBef>
                          <a:spcPts val="680"/>
                        </a:spcBef>
                        <a:spcAft>
                          <a:spcPts val="0"/>
                        </a:spcAft>
                        <a:buSzPts val="1100"/>
                        <a:buFont typeface="Arial" panose="020B0604020202020204" pitchFamily="34" charset="0"/>
                        <a:buAutoNum type="alphaLcPeriod"/>
                        <a:tabLst>
                          <a:tab pos="384175" algn="l"/>
                        </a:tabLst>
                      </a:pPr>
                      <a:r>
                        <a:rPr lang="en-US" sz="2000" b="1" dirty="0">
                          <a:effectLst/>
                        </a:rPr>
                        <a:t>She knows Alfie very</a:t>
                      </a:r>
                      <a:r>
                        <a:rPr lang="en-US" sz="2000" b="1" spc="-15" dirty="0">
                          <a:effectLst/>
                        </a:rPr>
                        <a:t> </a:t>
                      </a:r>
                      <a:r>
                        <a:rPr lang="en-US" sz="2000" b="1" dirty="0">
                          <a:effectLst/>
                        </a:rPr>
                        <a:t>well.</a:t>
                      </a:r>
                    </a:p>
                    <a:p>
                      <a:pPr marL="342900" marR="0" lvl="0" indent="-342900" algn="l">
                        <a:spcBef>
                          <a:spcPts val="690"/>
                        </a:spcBef>
                        <a:spcAft>
                          <a:spcPts val="0"/>
                        </a:spcAft>
                        <a:buSzPts val="1100"/>
                        <a:buFont typeface="Arial" panose="020B0604020202020204" pitchFamily="34" charset="0"/>
                        <a:buAutoNum type="alphaLcPeriod"/>
                        <a:tabLst>
                          <a:tab pos="376555" algn="l"/>
                        </a:tabLst>
                      </a:pPr>
                      <a:r>
                        <a:rPr lang="en-US" sz="2000" b="1" dirty="0">
                          <a:effectLst/>
                        </a:rPr>
                        <a:t>She knowing Alfie very</a:t>
                      </a:r>
                      <a:r>
                        <a:rPr lang="en-US" sz="2000" b="1" spc="-10" dirty="0">
                          <a:effectLst/>
                        </a:rPr>
                        <a:t> </a:t>
                      </a:r>
                      <a:r>
                        <a:rPr lang="en-US" sz="2000" b="1" dirty="0">
                          <a:effectLst/>
                        </a:rPr>
                        <a:t>well.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83416215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04D10E0-BC4B-4D3C-981E-27147FDA56BA}"/>
              </a:ext>
            </a:extLst>
          </p:cNvPr>
          <p:cNvSpPr/>
          <p:nvPr/>
        </p:nvSpPr>
        <p:spPr>
          <a:xfrm>
            <a:off x="6451792" y="2104596"/>
            <a:ext cx="390383" cy="313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√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A40E116-DBA2-4E45-A267-A7F23D4673C6}"/>
              </a:ext>
            </a:extLst>
          </p:cNvPr>
          <p:cNvSpPr/>
          <p:nvPr/>
        </p:nvSpPr>
        <p:spPr>
          <a:xfrm>
            <a:off x="6485204" y="4221639"/>
            <a:ext cx="346421" cy="2192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07A9AC-C921-454D-B287-C2F081CE7ADB}"/>
              </a:ext>
            </a:extLst>
          </p:cNvPr>
          <p:cNvSpPr/>
          <p:nvPr/>
        </p:nvSpPr>
        <p:spPr>
          <a:xfrm>
            <a:off x="6495755" y="4594024"/>
            <a:ext cx="346420" cy="240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A89052D-35C9-40FD-AF1D-C87B815D28AC}"/>
              </a:ext>
            </a:extLst>
          </p:cNvPr>
          <p:cNvSpPr/>
          <p:nvPr/>
        </p:nvSpPr>
        <p:spPr>
          <a:xfrm>
            <a:off x="6501030" y="4971493"/>
            <a:ext cx="346420" cy="227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C80F051-867B-44AE-B687-E524E331CBF7}"/>
              </a:ext>
            </a:extLst>
          </p:cNvPr>
          <p:cNvSpPr/>
          <p:nvPr/>
        </p:nvSpPr>
        <p:spPr>
          <a:xfrm>
            <a:off x="6513340" y="5459610"/>
            <a:ext cx="346420" cy="227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7181E34-EB39-49AA-92F6-9357900150BD}"/>
              </a:ext>
            </a:extLst>
          </p:cNvPr>
          <p:cNvSpPr/>
          <p:nvPr/>
        </p:nvSpPr>
        <p:spPr>
          <a:xfrm>
            <a:off x="6513340" y="5858299"/>
            <a:ext cx="334109" cy="227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2A79978-544A-4961-8736-1BF92A31E50A}"/>
              </a:ext>
            </a:extLst>
          </p:cNvPr>
          <p:cNvSpPr/>
          <p:nvPr/>
        </p:nvSpPr>
        <p:spPr>
          <a:xfrm>
            <a:off x="6485204" y="6194265"/>
            <a:ext cx="390383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4D91FF6-8484-45D9-B7BB-20C07FB5FDC8}"/>
              </a:ext>
            </a:extLst>
          </p:cNvPr>
          <p:cNvSpPr/>
          <p:nvPr/>
        </p:nvSpPr>
        <p:spPr>
          <a:xfrm>
            <a:off x="6441242" y="3036022"/>
            <a:ext cx="379834" cy="209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06E5B-31F1-4DD9-8D87-906895033CBB}"/>
              </a:ext>
            </a:extLst>
          </p:cNvPr>
          <p:cNvSpPr/>
          <p:nvPr/>
        </p:nvSpPr>
        <p:spPr>
          <a:xfrm>
            <a:off x="6441241" y="3398958"/>
            <a:ext cx="364883" cy="223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8E1E49E-4360-4E38-8E73-32F745312257}"/>
              </a:ext>
            </a:extLst>
          </p:cNvPr>
          <p:cNvSpPr/>
          <p:nvPr/>
        </p:nvSpPr>
        <p:spPr>
          <a:xfrm>
            <a:off x="6485204" y="3737210"/>
            <a:ext cx="311252" cy="27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FD33BD0-DE64-4121-B63C-906AC99F1D18}"/>
              </a:ext>
            </a:extLst>
          </p:cNvPr>
          <p:cNvSpPr/>
          <p:nvPr/>
        </p:nvSpPr>
        <p:spPr>
          <a:xfrm>
            <a:off x="6473773" y="1714015"/>
            <a:ext cx="390383" cy="253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243C232-BE51-4971-8A37-50841323C5BF}"/>
              </a:ext>
            </a:extLst>
          </p:cNvPr>
          <p:cNvSpPr/>
          <p:nvPr/>
        </p:nvSpPr>
        <p:spPr>
          <a:xfrm>
            <a:off x="6441242" y="2582081"/>
            <a:ext cx="390383" cy="227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3422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6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6.8|3.8|4|11.7|10.7|4.6|4.5|2.9|4.5|1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0.9|18.7|1|9.4|13.9|0.9|8.6|16.6|22.3|0.9|7.8|13|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9.6|3|18.1|2.7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475</Words>
  <Application>Microsoft Office PowerPoint</Application>
  <PresentationFormat>Affichage à l'écran (4:3)</PresentationFormat>
  <Paragraphs>124</Paragraphs>
  <Slides>10</Slides>
  <Notes>0</Notes>
  <HiddenSlides>0</HiddenSlides>
  <MMClips>7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Présentation PowerPoint</vt:lpstr>
      <vt:lpstr>Negative forms</vt:lpstr>
      <vt:lpstr>Questions and short answers:</vt:lpstr>
      <vt:lpstr>The use of Present continuous</vt:lpstr>
      <vt:lpstr>Spelling Rules.</vt:lpstr>
      <vt:lpstr>Spelling Rules.</vt:lpstr>
      <vt:lpstr>Spelling Rules</vt:lpstr>
      <vt:lpstr>Exercices 1.</vt:lpstr>
      <vt:lpstr>Exercice 2.</vt:lpstr>
      <vt:lpstr>Good luck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BBARRADY</dc:creator>
  <cp:lastModifiedBy>BBARRADY</cp:lastModifiedBy>
  <cp:revision>1</cp:revision>
  <dcterms:created xsi:type="dcterms:W3CDTF">2020-04-09T15:51:01Z</dcterms:created>
  <dcterms:modified xsi:type="dcterms:W3CDTF">2020-04-09T15:52:37Z</dcterms:modified>
</cp:coreProperties>
</file>