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sldIdLst>
    <p:sldId id="264" r:id="rId2"/>
    <p:sldId id="270" r:id="rId3"/>
    <p:sldId id="268" r:id="rId4"/>
    <p:sldId id="274" r:id="rId5"/>
    <p:sldId id="275" r:id="rId6"/>
    <p:sldId id="276" r:id="rId7"/>
    <p:sldId id="278" r:id="rId8"/>
    <p:sldId id="281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1D"/>
    <a:srgbClr val="2D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54" d="100"/>
          <a:sy n="54" d="100"/>
        </p:scale>
        <p:origin x="-4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05T22:22:31.52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0 192 0,'71'-36'78,"-35"36"-62,0 0-1,36 0 1,-37 0-16,1-36 16,36 36-1,-1-36 1,-35 36 0,0 0-16,0 0 15,-1 0 1,-35-35-1,36 35 1,0-36 0,0 36-16,-1 0 31,1 0 16,0 0-32,0 0 1,0 0 0,35 0-1,-35 0 1,0 0-16,35 0 16,-35 0-1,0 0 1,-1 0-1,1 0 17,0 0-17,0 0 1,35 0 0,-35 0-16,0 0 15,-36 36 1,36-36-1,-1 0 1,1 0 15,0 0-15,0 0 0,0 0-1,-1 0-15,1 0 16,-36 35-1,36-35 1,0 0 0,-1 0-1,1 0 1,0 0 0,0 0-1,35 0 1,-35 0-1,0 0-15,0 0 32,-1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05T22:22:57.77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42 0,'0'-36'62,"36"36"-46,0 0-1,-1 0 17,1 0-17,36 0 1,-1 0 0,1 0-16,-1 36 15,1-36 1,-36 0-1,71 0 1,-35 0 0,-1 0-16,1 0 15,-37 0 1,37 0 0,0 0-1,-1 0-15,1 0 16,-37 0-1,73 0 1,-73 0 0,1 36-1,0-36-15,36 0 16,-37 0 0,1 0-1,36 0 1,-37 0-1,1 0-15,0-36 16,0 36 15,0 0-15,-1 0 0,-35-36-1,36 36 1,0 0-1,0 0 1,-1 0 15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07T18:23:57.60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act:action type="add" startTime="41169">
    <iact:property name="dataType"/>
    <iact:actionData xml:id="d0">
      <inkml:trace xmlns:inkml="http://www.w3.org/2003/InkML" xml:id="stk0" contextRef="#ctx0" brushRef="#br0">22636 9595 0,'0'0'1,"104"0"11,-35 0 3,-34 0 1,35 0 1,69 0 0,-35 0-1,35-35 3,-69 35-4,69 0 1,-70-35 1,1 35 0,34-34 1,-69 34-3,34 0 2,-34 0 0,0 0-1,0 0 3,0 0-4,34 0 1,-34 0 1,0 0 0,-1 0 1,1 0-3,0 0 2,0 0 0,69-35-1,-34 35 3,-1-35-4,105 35 1,-104 0 1,-36 0-1,71-35 4,-71 35-5,1 0 1,0 0 1,69 0 0,-69 0 2,0 0 10,0 0-12,-1 0 19,1 0-22,0 0 2,0 0 1,-1 0-15,36 0 14,-35 0 3,-1 0-5,1 35 19,0-35-17,35 0 3,-36 0-4,71 35 1,-71-35 1,1 35 0,0-35 2,34 0-18,-34 0 12,0 34 4,0-34-1,0 35 1,-1-35 3,1 0-6,69 0 2,-104 35 1,35-35 0,0 0 2,0 0-2,0 0-2,-35 35 2,34-35-2,1 0 18,0 0-16,0 0 17</inkml:trace>
    </iact:actionData>
  </iact:action>
  <iact:action type="add" startTime="81870">
    <iact:property name="dataType"/>
    <iact:actionData xml:id="d1">
      <inkml:trace xmlns:inkml="http://www.w3.org/2003/InkML" xml:id="stk1" contextRef="#ctx0" brushRef="#br0">18359 3442 0,'0'0'0,"139"0"11,0 0 10,-35 0-5,-34 0 1,-1 0 0,1 35 1,-35-35-3,34 0 2,-34 0-1,0 0 1,34 0 2,1 0-4,-35 0-14,-1 0 16,1 0-2,0 0 1,0 0 3,-1 34-4,36-34 3,-35 0 0,34 35-3,1-35 4,-35 0-5,-1 0 3,36 35-1,34-35 0,-34 0 3,69 0-4,-104 0 1,34 0 1,-34 0 0,0 0 1,69 0-3,-104-35 2,35 35 0,-1 0-1,1 0 3,0 0-3,0 0 0,0 0 17,-1 0-15,1 0-3,0 0 52,0 0-34,-1 0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1C03-C059-42CA-93EE-B9E68AA955B4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D861D-86F7-422D-AFE0-A0B7C17041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8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04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E895FB-6DF0-45B2-B95C-2B381B32693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B89F-F1A7-4ED3-9A27-E2D4EEC8782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video" Target="../media/media3.mp4"/><Relationship Id="rId7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microsoft.com/office/2007/relationships/media" Target="../media/media3.mp4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5" Type="http://schemas.openxmlformats.org/officeDocument/2006/relationships/audio" Target="../media/media4.m4a"/><Relationship Id="rId10" Type="http://schemas.openxmlformats.org/officeDocument/2006/relationships/customXml" Target="../ink/ink2.xml"/><Relationship Id="rId4" Type="http://schemas.microsoft.com/office/2007/relationships/media" Target="../media/media4.m4a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5.mp4"/><Relationship Id="rId7" Type="http://schemas.openxmlformats.org/officeDocument/2006/relationships/image" Target="../media/image8.png"/><Relationship Id="rId2" Type="http://schemas.microsoft.com/office/2007/relationships/media" Target="../media/media5.mp4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4a"/><Relationship Id="rId4" Type="http://schemas.microsoft.com/office/2007/relationships/media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7.mp4"/><Relationship Id="rId7" Type="http://schemas.openxmlformats.org/officeDocument/2006/relationships/image" Target="../media/image9.png"/><Relationship Id="rId2" Type="http://schemas.microsoft.com/office/2007/relationships/media" Target="../media/media7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8.m4a"/><Relationship Id="rId4" Type="http://schemas.microsoft.com/office/2007/relationships/media" Target="../media/media8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../media/media9.mp4"/><Relationship Id="rId7" Type="http://schemas.openxmlformats.org/officeDocument/2006/relationships/image" Target="../media/image10.png"/><Relationship Id="rId2" Type="http://schemas.microsoft.com/office/2007/relationships/media" Target="../media/media9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0.m4a"/><Relationship Id="rId4" Type="http://schemas.microsoft.com/office/2007/relationships/media" Target="../media/media10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image" Target="../media/image6.png"/><Relationship Id="rId3" Type="http://schemas.microsoft.com/office/2007/relationships/media" Target="../media/media11.mp4"/><Relationship Id="rId7" Type="http://schemas.microsoft.com/office/2007/relationships/media" Target="../media/media12.m4a"/><Relationship Id="rId12" Type="http://schemas.openxmlformats.org/officeDocument/2006/relationships/image" Target="../media/image8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video" Target="../media/media5.mp4"/><Relationship Id="rId11" Type="http://schemas.openxmlformats.org/officeDocument/2006/relationships/image" Target="../media/image11.png"/><Relationship Id="rId5" Type="http://schemas.microsoft.com/office/2007/relationships/media" Target="../media/media5.mp4"/><Relationship Id="rId10" Type="http://schemas.openxmlformats.org/officeDocument/2006/relationships/image" Target="../media/image10.png"/><Relationship Id="rId4" Type="http://schemas.openxmlformats.org/officeDocument/2006/relationships/video" Target="../media/media11.mp4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6.png"/><Relationship Id="rId4" Type="http://schemas.openxmlformats.org/officeDocument/2006/relationships/video" Target="../media/media3.mp4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11/relationships/inkAction" Target="../ink/inkAction1.xml"/><Relationship Id="rId3" Type="http://schemas.openxmlformats.org/officeDocument/2006/relationships/video" Target="../media/media3.mp4"/><Relationship Id="rId7" Type="http://schemas.openxmlformats.org/officeDocument/2006/relationships/image" Target="../media/image7.png"/><Relationship Id="rId2" Type="http://schemas.microsoft.com/office/2007/relationships/media" Target="../media/media3.mp4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14.m4a"/><Relationship Id="rId10" Type="http://schemas.openxmlformats.org/officeDocument/2006/relationships/image" Target="../media/image6.png"/><Relationship Id="rId4" Type="http://schemas.microsoft.com/office/2007/relationships/media" Target="../media/media14.m4a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Unit 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76536" y="3168204"/>
            <a:ext cx="847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>
                <a:solidFill>
                  <a:srgbClr val="00B050"/>
                </a:solidFill>
              </a:rPr>
              <a:t>Entertainment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1CE071B4-B8C7-4A86-B12D-73F17218E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9"/>
    </mc:Choice>
    <mc:Fallback xmlns="">
      <p:transition spd="slow" advTm="8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48" x="3205163" y="2516188"/>
          <p14:tracePt t="1989" x="3843338" y="1876425"/>
          <p14:tracePt t="1989" x="3968750" y="1789113"/>
          <p14:tracePt t="2003" x="4092575" y="1676400"/>
          <p14:tracePt t="2016" x="4192588" y="1589088"/>
          <p14:tracePt t="2028" x="4268788" y="1527175"/>
          <p14:tracePt t="2042" x="4318000" y="1489075"/>
          <p14:tracePt t="2055" x="4343400" y="1476375"/>
          <p14:tracePt t="2067" x="4368800" y="1463675"/>
          <p14:tracePt t="2082" x="4381500" y="1450975"/>
          <p14:tracePt t="2098" x="4394200" y="1450975"/>
          <p14:tracePt t="2115" x="4406900" y="1450975"/>
          <p14:tracePt t="2702" x="4381500" y="1476375"/>
          <p14:tracePt t="2715" x="4318000" y="1514475"/>
          <p14:tracePt t="2729" x="4243388" y="1552575"/>
          <p14:tracePt t="2741" x="4168775" y="1601788"/>
          <p14:tracePt t="2755" x="4092575" y="1639888"/>
          <p14:tracePt t="2768" x="4043363" y="1663700"/>
          <p14:tracePt t="2783" x="3979863" y="1689100"/>
          <p14:tracePt t="2799" x="3943350" y="1689100"/>
          <p14:tracePt t="2816" x="3917950" y="1701800"/>
          <p14:tracePt t="2833" x="3905250" y="1714500"/>
          <p14:tracePt t="2833" x="3892550" y="1714500"/>
          <p14:tracePt t="2870" x="3879850" y="1714500"/>
          <p14:tracePt t="2922" x="3879850" y="1727200"/>
          <p14:tracePt t="2961" x="3879850" y="1739900"/>
          <p14:tracePt t="2986" x="3879850" y="1752600"/>
          <p14:tracePt t="3024" x="3879850" y="1765300"/>
          <p14:tracePt t="3051" x="3892550" y="1765300"/>
          <p14:tracePt t="3063" x="3892550" y="1776413"/>
          <p14:tracePt t="3076" x="3905250" y="1776413"/>
          <p14:tracePt t="3089" x="3905250" y="1789113"/>
          <p14:tracePt t="3103" x="3917950" y="1801813"/>
          <p14:tracePt t="3116" x="3930650" y="1801813"/>
          <p14:tracePt t="3133" x="3956050" y="1814513"/>
          <p14:tracePt t="3150" x="3968750" y="1827213"/>
          <p14:tracePt t="3166" x="3992563" y="1827213"/>
          <p14:tracePt t="3167" x="4017963" y="1839913"/>
          <p14:tracePt t="3183" x="4056063" y="1852613"/>
          <p14:tracePt t="3200" x="4092575" y="1852613"/>
          <p14:tracePt t="3217" x="4130675" y="1865313"/>
          <p14:tracePt t="3218" x="4192588" y="1865313"/>
          <p14:tracePt t="3233" x="4243388" y="1865313"/>
          <p14:tracePt t="3250" x="4294188" y="1865313"/>
          <p14:tracePt t="3267" x="4343400" y="1865313"/>
          <p14:tracePt t="3283" x="4406900" y="1865313"/>
          <p14:tracePt t="3284" x="4481513" y="1876425"/>
          <p14:tracePt t="3300" x="4543425" y="1876425"/>
          <p14:tracePt t="3317" x="4619625" y="1876425"/>
          <p14:tracePt t="3333" x="4681538" y="1876425"/>
          <p14:tracePt t="3334" x="4756150" y="1876425"/>
          <p14:tracePt t="3350" x="4819650" y="1876425"/>
          <p14:tracePt t="3367" x="4894263" y="1889125"/>
          <p14:tracePt t="3384" x="4956175" y="1889125"/>
          <p14:tracePt t="3384" x="5032375" y="1889125"/>
          <p14:tracePt t="3400" x="5081588" y="1889125"/>
          <p14:tracePt t="3417" x="5132388" y="1889125"/>
          <p14:tracePt t="3433" x="5170488" y="1876425"/>
          <p14:tracePt t="3778" x="5181600" y="1876425"/>
          <p14:tracePt t="3791" x="5219700" y="1876425"/>
          <p14:tracePt t="3805" x="5281613" y="1876425"/>
          <p14:tracePt t="3818" x="5370513" y="1876425"/>
          <p14:tracePt t="3829" x="5470525" y="1876425"/>
          <p14:tracePt t="3843" x="5570538" y="1876425"/>
          <p14:tracePt t="3856" x="5670550" y="1876425"/>
          <p14:tracePt t="3869" x="5770563" y="1889125"/>
          <p14:tracePt t="3884" x="5870575" y="1889125"/>
          <p14:tracePt t="3901" x="5957888" y="1889125"/>
          <p14:tracePt t="3917" x="6021388" y="1889125"/>
          <p14:tracePt t="3920" x="6096000" y="1889125"/>
          <p14:tracePt t="3934" x="6134100" y="1889125"/>
          <p14:tracePt t="3951" x="6170613" y="1889125"/>
          <p14:tracePt t="3967" x="6196013" y="1889125"/>
          <p14:tracePt t="4001" x="6246813" y="1889125"/>
          <p14:tracePt t="4001" x="6270625" y="1889125"/>
          <p14:tracePt t="4018" x="6296025" y="1901825"/>
          <p14:tracePt t="4034" x="6334125" y="1901825"/>
          <p14:tracePt t="4036" x="6359525" y="1914525"/>
          <p14:tracePt t="4051" x="6396038" y="1914525"/>
          <p14:tracePt t="4068" x="6434138" y="1927225"/>
          <p14:tracePt t="4084" x="6472238" y="1927225"/>
          <p14:tracePt t="4101" x="6508750" y="1939925"/>
          <p14:tracePt t="4102" x="6521450" y="1939925"/>
          <p14:tracePt t="4118" x="6546850" y="1952625"/>
          <p14:tracePt t="4151" x="6559550" y="1952625"/>
          <p14:tracePt t="4168" x="6572250" y="1952625"/>
          <p14:tracePt t="4191" x="6584950" y="1952625"/>
          <p14:tracePt t="4216" x="6596063" y="1952625"/>
          <p14:tracePt t="4281" x="6596063" y="1965325"/>
          <p14:tracePt t="4307" x="6596063" y="1978025"/>
          <p14:tracePt t="4345" x="6584950" y="1978025"/>
          <p14:tracePt t="4358" x="6559550" y="1989138"/>
          <p14:tracePt t="4372" x="6521450" y="1989138"/>
          <p14:tracePt t="4384" x="6459538" y="2001838"/>
          <p14:tracePt t="4396" x="6396038" y="2014538"/>
          <p14:tracePt t="4409" x="6308725" y="2039938"/>
          <p14:tracePt t="4423" x="6183313" y="2065338"/>
          <p14:tracePt t="4436" x="6045200" y="2089150"/>
          <p14:tracePt t="4451" x="5895975" y="2127250"/>
          <p14:tracePt t="4468" x="5708650" y="2178050"/>
          <p14:tracePt t="4485" x="5470525" y="2227263"/>
          <p14:tracePt t="4489" x="5232400" y="2290763"/>
          <p14:tracePt t="4502" x="4994275" y="2365375"/>
          <p14:tracePt t="4518" x="4756150" y="2427288"/>
          <p14:tracePt t="4535" x="4556125" y="2478088"/>
          <p14:tracePt t="4552" x="4381500" y="2503488"/>
          <p14:tracePt t="4553" x="4268788" y="2516188"/>
          <p14:tracePt t="4568" x="4168775" y="2527300"/>
          <p14:tracePt t="4585" x="4117975" y="2540000"/>
          <p14:tracePt t="4602" x="4081463" y="2540000"/>
          <p14:tracePt t="4870" x="3917950" y="2640013"/>
          <p14:tracePt t="4883" x="3617913" y="2816225"/>
          <p14:tracePt t="4895" x="3205163" y="3065463"/>
          <p14:tracePt t="4908" x="2816225" y="3278188"/>
          <p14:tracePt t="4922" x="2441575" y="3503613"/>
          <p14:tracePt t="4935" x="2090738" y="3667125"/>
          <p14:tracePt t="4952" x="1839913" y="3754438"/>
          <p14:tracePt t="4969" x="1665288" y="3816350"/>
          <p14:tracePt t="4986" x="1527175" y="3854450"/>
          <p14:tracePt t="4987" x="1427163" y="3879850"/>
          <p14:tracePt t="5002" x="1339850" y="3892550"/>
          <p14:tracePt t="5019" x="1276350" y="3905250"/>
          <p14:tracePt t="5036" x="1239838" y="3905250"/>
          <p14:tracePt t="5037" x="1214438" y="3916363"/>
          <p14:tracePt t="5052" x="1201738" y="3916363"/>
          <p14:tracePt t="5069" x="1176338" y="3916363"/>
          <p14:tracePt t="5086" x="1150938" y="3916363"/>
          <p14:tracePt t="5102" x="1139825" y="3916363"/>
          <p14:tracePt t="5103" x="1127125" y="3929063"/>
          <p14:tracePt t="5119" x="1101725" y="3954463"/>
          <p14:tracePt t="5136" x="1089025" y="3979863"/>
          <p14:tracePt t="5153" x="1063625" y="4017963"/>
          <p14:tracePt t="5153" x="1050925" y="4054475"/>
          <p14:tracePt t="5169" x="1050925" y="4105275"/>
          <p14:tracePt t="5186" x="1038225" y="4141788"/>
          <p14:tracePt t="5202" x="1027113" y="4192588"/>
          <p14:tracePt t="5205" x="1027113" y="4230688"/>
          <p14:tracePt t="5219" x="1027113" y="4267200"/>
          <p14:tracePt t="5236" x="1027113" y="4279900"/>
          <p14:tracePt t="5253" x="1027113" y="4292600"/>
          <p14:tracePt t="5269" x="1050925" y="4305300"/>
          <p14:tracePt t="5271" x="1089025" y="4318000"/>
          <p14:tracePt t="5286" x="1139825" y="4330700"/>
          <p14:tracePt t="5303" x="1227138" y="4341813"/>
          <p14:tracePt t="5319" x="1327150" y="4354513"/>
          <p14:tracePt t="5321" x="1427163" y="4367213"/>
          <p14:tracePt t="5336" x="1539875" y="4392613"/>
          <p14:tracePt t="5353" x="1652588" y="4418013"/>
          <p14:tracePt t="5369" x="1778000" y="4443413"/>
          <p14:tracePt t="5371" x="1890713" y="4467225"/>
          <p14:tracePt t="5386" x="2027238" y="4492625"/>
          <p14:tracePt t="5403" x="2165350" y="4518025"/>
          <p14:tracePt t="5420" x="2316163" y="4530725"/>
          <p14:tracePt t="5436" x="2465388" y="4554538"/>
          <p14:tracePt t="5438" x="2603500" y="4554538"/>
          <p14:tracePt t="5453" x="2716213" y="4554538"/>
          <p14:tracePt t="5470" x="2841625" y="4530725"/>
          <p14:tracePt t="5486" x="2954338" y="4518025"/>
          <p14:tracePt t="5488" x="3079750" y="4505325"/>
          <p14:tracePt t="5503" x="3192463" y="4492625"/>
          <p14:tracePt t="5520" x="3292475" y="4479925"/>
          <p14:tracePt t="5536" x="3392488" y="4479925"/>
          <p14:tracePt t="5538" x="3492500" y="4479925"/>
          <p14:tracePt t="5553" x="3592513" y="4479925"/>
          <p14:tracePt t="5570" x="3692525" y="4479925"/>
          <p14:tracePt t="5586" x="3792538" y="4479925"/>
          <p14:tracePt t="5603" x="3892550" y="4479925"/>
          <p14:tracePt t="5605" x="4005263" y="4492625"/>
          <p14:tracePt t="5620" x="4081463" y="4492625"/>
          <p14:tracePt t="5636" x="4168775" y="4505325"/>
          <p14:tracePt t="5653" x="4256088" y="4505325"/>
          <p14:tracePt t="5655" x="4318000" y="4505325"/>
          <p14:tracePt t="5670" x="4368800" y="4505325"/>
          <p14:tracePt t="5687" x="4430713" y="4505325"/>
          <p14:tracePt t="5703" x="4494213" y="4505325"/>
          <p14:tracePt t="5720" x="4581525" y="4505325"/>
          <p14:tracePt t="5720" x="4681538" y="4505325"/>
          <p14:tracePt t="5737" x="4768850" y="4505325"/>
          <p14:tracePt t="5753" x="4819650" y="4505325"/>
          <p14:tracePt t="6052" x="4832350" y="4505325"/>
          <p14:tracePt t="6063" x="4856163" y="4505325"/>
          <p14:tracePt t="6075" x="4932363" y="4505325"/>
          <p14:tracePt t="6087" x="5032375" y="4505325"/>
          <p14:tracePt t="6104" x="5157788" y="4505325"/>
          <p14:tracePt t="6120" x="5370513" y="4518025"/>
          <p14:tracePt t="6137" x="5619750" y="4530725"/>
          <p14:tracePt t="6154" x="5870575" y="4567238"/>
          <p14:tracePt t="6154" x="6134100" y="4605338"/>
          <p14:tracePt t="6171" x="6396038" y="4656138"/>
          <p14:tracePt t="6187" x="6659563" y="4705350"/>
          <p14:tracePt t="6204" x="6897688" y="4768850"/>
          <p14:tracePt t="6205" x="7146925" y="4856163"/>
          <p14:tracePt t="6221" x="7397750" y="4943475"/>
          <p14:tracePt t="6237" x="7635875" y="5043488"/>
          <p14:tracePt t="6254" x="7886700" y="5130800"/>
          <p14:tracePt t="6255" x="8110538" y="5230813"/>
          <p14:tracePt t="6271" x="8312150" y="5343525"/>
          <p14:tracePt t="6287" x="8486775" y="5468938"/>
          <p14:tracePt t="6304" x="8586788" y="5581650"/>
          <p14:tracePt t="6321" x="8661400" y="5656263"/>
          <p14:tracePt t="6322" x="8686800" y="5707063"/>
          <p14:tracePt t="6337" x="8686800" y="5719763"/>
          <p14:tracePt t="6354" x="8686800" y="5732463"/>
          <p14:tracePt t="6587" x="8686800" y="5743575"/>
          <p14:tracePt t="6599" x="8661400" y="5794375"/>
          <p14:tracePt t="6612" x="8637588" y="5843588"/>
          <p14:tracePt t="6625" x="8574088" y="5945188"/>
          <p14:tracePt t="6639" x="8512175" y="6019800"/>
          <p14:tracePt t="6655" x="8435975" y="6119813"/>
          <p14:tracePt t="6671" x="8335963" y="6232525"/>
          <p14:tracePt t="6688" x="8248650" y="6345238"/>
          <p14:tracePt t="6689" x="8161338" y="6432550"/>
          <p14:tracePt t="6705" x="8099425" y="6494463"/>
          <p14:tracePt t="6721" x="8086725" y="6519863"/>
          <p14:tracePt t="6738" x="8074025" y="6519863"/>
          <p14:tracePt t="6755" x="8086725" y="6519863"/>
          <p14:tracePt t="6771" x="8161338" y="6470650"/>
          <p14:tracePt t="6788" x="8274050" y="6407150"/>
          <p14:tracePt t="6805" x="8486775" y="6294438"/>
          <p14:tracePt t="6807" x="8774113" y="6157913"/>
          <p14:tracePt t="6821" x="9163050" y="5981700"/>
          <p14:tracePt t="6838" x="9750425" y="5743575"/>
          <p14:tracePt t="6855" x="10277475" y="5556250"/>
          <p14:tracePt t="6872" x="10790238" y="5368925"/>
          <p14:tracePt t="6888" x="11303000" y="5181600"/>
          <p14:tracePt t="6889" x="11779250" y="501808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37" y="439465"/>
            <a:ext cx="10035141" cy="140053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How to form the present continuous?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D87361F-9401-4302-8B85-432551C10C53}"/>
              </a:ext>
            </a:extLst>
          </p:cNvPr>
          <p:cNvSpPr txBox="1"/>
          <p:nvPr/>
        </p:nvSpPr>
        <p:spPr>
          <a:xfrm>
            <a:off x="407502" y="2259719"/>
            <a:ext cx="11436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err="1">
                <a:solidFill>
                  <a:srgbClr val="FFFF00"/>
                </a:solidFill>
              </a:rPr>
              <a:t>She</a:t>
            </a:r>
            <a:r>
              <a:rPr lang="fr-FR" sz="6000" b="1" dirty="0">
                <a:solidFill>
                  <a:srgbClr val="FFFF00"/>
                </a:solidFill>
              </a:rPr>
              <a:t>  </a:t>
            </a:r>
            <a:r>
              <a:rPr lang="fr-FR" sz="6000" b="1" dirty="0" err="1">
                <a:solidFill>
                  <a:srgbClr val="2D18A8"/>
                </a:solidFill>
              </a:rPr>
              <a:t>is</a:t>
            </a:r>
            <a:r>
              <a:rPr lang="fr-FR" sz="6000" b="1" dirty="0">
                <a:solidFill>
                  <a:srgbClr val="FFFF00"/>
                </a:solidFill>
              </a:rPr>
              <a:t>   </a:t>
            </a:r>
            <a:r>
              <a:rPr lang="fr-FR" sz="6000" b="1" dirty="0" err="1">
                <a:solidFill>
                  <a:srgbClr val="00B050"/>
                </a:solidFill>
              </a:rPr>
              <a:t>eat</a:t>
            </a:r>
            <a:r>
              <a:rPr lang="fr-FR" sz="6000" b="1" dirty="0" err="1">
                <a:solidFill>
                  <a:srgbClr val="7030A0"/>
                </a:solidFill>
              </a:rPr>
              <a:t>ing</a:t>
            </a:r>
            <a:r>
              <a:rPr lang="fr-FR" sz="6000" b="1" dirty="0">
                <a:solidFill>
                  <a:srgbClr val="FFFF00"/>
                </a:solidFill>
              </a:rPr>
              <a:t> </a:t>
            </a:r>
            <a:r>
              <a:rPr lang="fr-FR" sz="6000" b="1" dirty="0" err="1">
                <a:solidFill>
                  <a:srgbClr val="FFFF00"/>
                </a:solidFill>
              </a:rPr>
              <a:t>popcorne</a:t>
            </a:r>
            <a:r>
              <a:rPr lang="fr-FR" sz="6000" b="1" dirty="0">
                <a:solidFill>
                  <a:srgbClr val="FFFF00"/>
                </a:solidFill>
              </a:rPr>
              <a:t> </a:t>
            </a:r>
            <a:r>
              <a:rPr lang="fr-FR" sz="6000" b="1" dirty="0" err="1">
                <a:solidFill>
                  <a:srgbClr val="00B0F0"/>
                </a:solidFill>
              </a:rPr>
              <a:t>now</a:t>
            </a:r>
            <a:r>
              <a:rPr lang="fr-FR" sz="6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xmlns="" id="{8CD0D910-326E-4F68-8C6E-D1B26B80E637}"/>
              </a:ext>
            </a:extLst>
          </p:cNvPr>
          <p:cNvSpPr/>
          <p:nvPr/>
        </p:nvSpPr>
        <p:spPr>
          <a:xfrm>
            <a:off x="2372138" y="3429000"/>
            <a:ext cx="371061" cy="90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CFAE27E-1C53-4D05-971B-3325CBF8F46D}"/>
              </a:ext>
            </a:extLst>
          </p:cNvPr>
          <p:cNvSpPr txBox="1"/>
          <p:nvPr/>
        </p:nvSpPr>
        <p:spPr>
          <a:xfrm>
            <a:off x="1378224" y="4380536"/>
            <a:ext cx="235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2D18A8"/>
                </a:solidFill>
              </a:rPr>
              <a:t>To </a:t>
            </a:r>
            <a:r>
              <a:rPr lang="fr-FR" sz="3200" b="1" dirty="0" err="1">
                <a:solidFill>
                  <a:srgbClr val="2D18A8"/>
                </a:solidFill>
              </a:rPr>
              <a:t>be</a:t>
            </a:r>
            <a:endParaRPr lang="fr-FR" sz="3200" b="1" dirty="0">
              <a:solidFill>
                <a:srgbClr val="2D18A8"/>
              </a:solidFill>
            </a:endParaRP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xmlns="" id="{982A0C19-4393-4FCC-8C12-EB32C0EDD0DB}"/>
              </a:ext>
            </a:extLst>
          </p:cNvPr>
          <p:cNvSpPr/>
          <p:nvPr/>
        </p:nvSpPr>
        <p:spPr>
          <a:xfrm>
            <a:off x="3836504" y="3430367"/>
            <a:ext cx="371061" cy="90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CFCB47F-F9C7-476B-B655-4003C736DD84}"/>
              </a:ext>
            </a:extLst>
          </p:cNvPr>
          <p:cNvSpPr txBox="1"/>
          <p:nvPr/>
        </p:nvSpPr>
        <p:spPr>
          <a:xfrm>
            <a:off x="3498574" y="4301120"/>
            <a:ext cx="120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</a:rPr>
              <a:t>verb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xmlns="" id="{8882B858-1EF4-48EF-9C0D-09DC8E2E3D2B}"/>
              </a:ext>
            </a:extLst>
          </p:cNvPr>
          <p:cNvSpPr/>
          <p:nvPr/>
        </p:nvSpPr>
        <p:spPr>
          <a:xfrm>
            <a:off x="5042452" y="3429000"/>
            <a:ext cx="371061" cy="90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0974694-1228-4B69-B093-32D0E21D809B}"/>
              </a:ext>
            </a:extLst>
          </p:cNvPr>
          <p:cNvSpPr txBox="1"/>
          <p:nvPr/>
        </p:nvSpPr>
        <p:spPr>
          <a:xfrm>
            <a:off x="4750904" y="4257425"/>
            <a:ext cx="104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7030A0"/>
                </a:solidFill>
              </a:rPr>
              <a:t>ing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78786EC-7077-4ECE-9E9F-565560271801}"/>
              </a:ext>
            </a:extLst>
          </p:cNvPr>
          <p:cNvSpPr txBox="1"/>
          <p:nvPr/>
        </p:nvSpPr>
        <p:spPr>
          <a:xfrm>
            <a:off x="143211" y="4947451"/>
            <a:ext cx="3110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Present</a:t>
            </a:r>
            <a:r>
              <a:rPr lang="fr-FR" sz="60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fr-FR" sz="420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continuous</a:t>
            </a:r>
            <a:endParaRPr lang="fr-FR" sz="42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xmlns="" id="{C280E70E-C966-468B-B0A6-B5D57FC078EE}"/>
              </a:ext>
            </a:extLst>
          </p:cNvPr>
          <p:cNvSpPr/>
          <p:nvPr/>
        </p:nvSpPr>
        <p:spPr>
          <a:xfrm>
            <a:off x="3379305" y="5243373"/>
            <a:ext cx="457200" cy="1444487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t égal à 21">
            <a:extLst>
              <a:ext uri="{FF2B5EF4-FFF2-40B4-BE49-F238E27FC236}">
                <a16:creationId xmlns:a16="http://schemas.microsoft.com/office/drawing/2014/main" xmlns="" id="{F9524D2F-1111-4527-8A84-C0099E39354A}"/>
              </a:ext>
            </a:extLst>
          </p:cNvPr>
          <p:cNvSpPr/>
          <p:nvPr/>
        </p:nvSpPr>
        <p:spPr>
          <a:xfrm>
            <a:off x="3836504" y="5818204"/>
            <a:ext cx="828261" cy="3175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084892D7-C2CB-4F93-BF61-948E2EF15890}"/>
              </a:ext>
            </a:extLst>
          </p:cNvPr>
          <p:cNvSpPr txBox="1"/>
          <p:nvPr/>
        </p:nvSpPr>
        <p:spPr>
          <a:xfrm>
            <a:off x="6926725" y="5688018"/>
            <a:ext cx="2085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F0"/>
                </a:solidFill>
              </a:rPr>
              <a:t>To </a:t>
            </a:r>
            <a:r>
              <a:rPr lang="fr-FR" sz="3600" b="1" dirty="0" err="1">
                <a:solidFill>
                  <a:srgbClr val="00B0F0"/>
                </a:solidFill>
              </a:rPr>
              <a:t>be</a:t>
            </a:r>
            <a:endParaRPr lang="fr-FR" sz="3600" b="1" dirty="0">
              <a:solidFill>
                <a:srgbClr val="00B0F0"/>
              </a:solidFill>
            </a:endParaRPr>
          </a:p>
          <a:p>
            <a:r>
              <a:rPr lang="fr-FR" sz="2000" b="1" dirty="0">
                <a:solidFill>
                  <a:srgbClr val="FFFF00"/>
                </a:solidFill>
              </a:rPr>
              <a:t>(</a:t>
            </a:r>
            <a:r>
              <a:rPr lang="fr-FR" sz="1600" b="1" dirty="0">
                <a:solidFill>
                  <a:srgbClr val="FFFF00"/>
                </a:solidFill>
              </a:rPr>
              <a:t>in simple </a:t>
            </a:r>
            <a:r>
              <a:rPr lang="fr-FR" sz="1600" b="1" dirty="0" err="1">
                <a:solidFill>
                  <a:srgbClr val="FFFF00"/>
                </a:solidFill>
              </a:rPr>
              <a:t>present</a:t>
            </a:r>
            <a:r>
              <a:rPr lang="fr-FR" sz="2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4" name="Signe Plus 23">
            <a:extLst>
              <a:ext uri="{FF2B5EF4-FFF2-40B4-BE49-F238E27FC236}">
                <a16:creationId xmlns:a16="http://schemas.microsoft.com/office/drawing/2014/main" xmlns="" id="{6997CC13-EE24-4598-8195-193FBF6F4A9A}"/>
              </a:ext>
            </a:extLst>
          </p:cNvPr>
          <p:cNvSpPr/>
          <p:nvPr/>
        </p:nvSpPr>
        <p:spPr>
          <a:xfrm>
            <a:off x="8844110" y="5836835"/>
            <a:ext cx="503583" cy="471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A976581-85FC-4F6E-A2BA-C2D5AFC293A3}"/>
              </a:ext>
            </a:extLst>
          </p:cNvPr>
          <p:cNvSpPr txBox="1"/>
          <p:nvPr/>
        </p:nvSpPr>
        <p:spPr>
          <a:xfrm>
            <a:off x="9508647" y="5672617"/>
            <a:ext cx="149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F0"/>
                </a:solidFill>
              </a:rPr>
              <a:t>verb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BEC5856B-FF5F-4E92-AACF-143F16CB38EE}"/>
              </a:ext>
            </a:extLst>
          </p:cNvPr>
          <p:cNvSpPr txBox="1"/>
          <p:nvPr/>
        </p:nvSpPr>
        <p:spPr>
          <a:xfrm>
            <a:off x="11159989" y="5672617"/>
            <a:ext cx="100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ing</a:t>
            </a:r>
          </a:p>
        </p:txBody>
      </p:sp>
      <p:sp>
        <p:nvSpPr>
          <p:cNvPr id="29" name="Signe Plus 28">
            <a:extLst>
              <a:ext uri="{FF2B5EF4-FFF2-40B4-BE49-F238E27FC236}">
                <a16:creationId xmlns:a16="http://schemas.microsoft.com/office/drawing/2014/main" xmlns="" id="{859A4CCF-802E-442E-B7DB-F98FC11C1FCB}"/>
              </a:ext>
            </a:extLst>
          </p:cNvPr>
          <p:cNvSpPr/>
          <p:nvPr/>
        </p:nvSpPr>
        <p:spPr>
          <a:xfrm>
            <a:off x="10665856" y="5836835"/>
            <a:ext cx="503583" cy="4898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DC27269C-710B-4565-8B94-98084AE59758}"/>
              </a:ext>
            </a:extLst>
          </p:cNvPr>
          <p:cNvSpPr/>
          <p:nvPr/>
        </p:nvSpPr>
        <p:spPr>
          <a:xfrm>
            <a:off x="1875183" y="2276262"/>
            <a:ext cx="1046922" cy="11070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xmlns="" id="{DF8240DD-9161-4019-B21E-9B5221C7D2B2}"/>
              </a:ext>
            </a:extLst>
          </p:cNvPr>
          <p:cNvSpPr/>
          <p:nvPr/>
        </p:nvSpPr>
        <p:spPr>
          <a:xfrm>
            <a:off x="3244645" y="2180161"/>
            <a:ext cx="1420120" cy="113991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ED4DF71F-9C94-47FE-9F55-DCD27CFDC245}"/>
              </a:ext>
            </a:extLst>
          </p:cNvPr>
          <p:cNvSpPr/>
          <p:nvPr/>
        </p:nvSpPr>
        <p:spPr>
          <a:xfrm>
            <a:off x="4665295" y="2180161"/>
            <a:ext cx="1132531" cy="113991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343B482-B527-464C-A254-DC08F476D843}"/>
              </a:ext>
            </a:extLst>
          </p:cNvPr>
          <p:cNvSpPr txBox="1"/>
          <p:nvPr/>
        </p:nvSpPr>
        <p:spPr>
          <a:xfrm>
            <a:off x="4573711" y="5624080"/>
            <a:ext cx="205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F0"/>
                </a:solidFill>
              </a:rPr>
              <a:t>Subject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26" name="Signe Plus 25">
            <a:extLst>
              <a:ext uri="{FF2B5EF4-FFF2-40B4-BE49-F238E27FC236}">
                <a16:creationId xmlns:a16="http://schemas.microsoft.com/office/drawing/2014/main" xmlns="" id="{C7671431-625D-4DDF-9659-FD203A1F6CDB}"/>
              </a:ext>
            </a:extLst>
          </p:cNvPr>
          <p:cNvSpPr/>
          <p:nvPr/>
        </p:nvSpPr>
        <p:spPr>
          <a:xfrm>
            <a:off x="6466795" y="5796718"/>
            <a:ext cx="503583" cy="471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5BBB7812-AEC2-43A9-9D86-BB4BEB63E4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2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24"/>
    </mc:Choice>
    <mc:Fallback xmlns="">
      <p:transition spd="slow" advTm="121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" grpId="0"/>
      <p:bldP spid="11" grpId="0" animBg="1"/>
      <p:bldP spid="12" grpId="0"/>
      <p:bldP spid="15" grpId="0" animBg="1"/>
      <p:bldP spid="16" grpId="0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 animBg="1"/>
      <p:bldP spid="27" grpId="0"/>
      <p:bldP spid="28" grpId="0"/>
      <p:bldP spid="29" grpId="0" animBg="1"/>
      <p:bldP spid="3" grpId="0" animBg="1"/>
      <p:bldP spid="4" grpId="0" animBg="1"/>
      <p:bldP spid="25" grpId="0" animBg="1"/>
      <p:bldP spid="5" grpId="0"/>
      <p:bldP spid="26" grpId="0" animBg="1"/>
    </p:bldLst>
  </p:timing>
  <p:extLst>
    <p:ext uri="{3A86A75C-4F4B-4683-9AE1-C65F6400EC91}">
      <p14:laserTraceLst xmlns:p14="http://schemas.microsoft.com/office/powerpoint/2010/main">
        <p14:tracePtLst>
          <p14:tracePt t="1360" x="3128963" y="2290763"/>
          <p14:tracePt t="1437" x="3154363" y="2290763"/>
          <p14:tracePt t="1450" x="3216275" y="2265363"/>
          <p14:tracePt t="1463" x="3328988" y="2239963"/>
          <p14:tracePt t="1476" x="3479800" y="2214563"/>
          <p14:tracePt t="1488" x="3643313" y="2178050"/>
          <p14:tracePt t="1503" x="3792538" y="2127250"/>
          <p14:tracePt t="1520" x="3943350" y="2089150"/>
          <p14:tracePt t="1527" x="4068763" y="2065338"/>
          <p14:tracePt t="1542" x="4168775" y="2039938"/>
          <p14:tracePt t="1553" x="4217988" y="2027238"/>
          <p14:tracePt t="1570" x="4256088" y="2014538"/>
          <p14:tracePt t="1587" x="4268788" y="2014538"/>
          <p14:tracePt t="1593" x="4268788" y="2001838"/>
          <p14:tracePt t="1604" x="4268788" y="1989138"/>
          <p14:tracePt t="1620" x="4243388" y="1989138"/>
          <p14:tracePt t="1637" x="4168775" y="1978025"/>
          <p14:tracePt t="1642" x="4068763" y="1965325"/>
          <p14:tracePt t="1659" x="3917950" y="1952625"/>
          <p14:tracePt t="1670" x="3730625" y="1939925"/>
          <p14:tracePt t="1687" x="3505200" y="1914525"/>
          <p14:tracePt t="1704" x="3241675" y="1889125"/>
          <p14:tracePt t="1709" x="2979738" y="1827213"/>
          <p14:tracePt t="1721" x="2754313" y="1776413"/>
          <p14:tracePt t="1737" x="2578100" y="1739900"/>
          <p14:tracePt t="1754" x="2452688" y="1689100"/>
          <p14:tracePt t="1759" x="2365375" y="1652588"/>
          <p14:tracePt t="1775" x="2328863" y="1627188"/>
          <p14:tracePt t="1787" x="2316163" y="1614488"/>
          <p14:tracePt t="1804" x="2303463" y="1614488"/>
          <p14:tracePt t="1809" x="2303463" y="1601788"/>
          <p14:tracePt t="1849" x="2316163" y="1601788"/>
          <p14:tracePt t="1863" x="2339975" y="1601788"/>
          <p14:tracePt t="1876" x="2390775" y="1601788"/>
          <p14:tracePt t="1888" x="2452688" y="1601788"/>
          <p14:tracePt t="1904" x="2528888" y="1601788"/>
          <p14:tracePt t="1921" x="2616200" y="1614488"/>
          <p14:tracePt t="1926" x="2716213" y="1639888"/>
          <p14:tracePt t="1941" x="2841625" y="1663700"/>
          <p14:tracePt t="1954" x="2979738" y="1701800"/>
          <p14:tracePt t="1971" x="3141663" y="1739900"/>
          <p14:tracePt t="1987" x="3292475" y="1789113"/>
          <p14:tracePt t="1991" x="3441700" y="1827213"/>
          <p14:tracePt t="2004" x="3605213" y="1865313"/>
          <p14:tracePt t="2021" x="3743325" y="1914525"/>
          <p14:tracePt t="2037" x="3856038" y="1965325"/>
          <p14:tracePt t="2055" x="3968750" y="2027238"/>
          <p14:tracePt t="2059" x="4030663" y="2089150"/>
          <p14:tracePt t="2071" x="4081463" y="2165350"/>
          <p14:tracePt t="2087" x="4092575" y="2227263"/>
          <p14:tracePt t="9046" x="4130675" y="2227263"/>
          <p14:tracePt t="9059" x="4181475" y="2227263"/>
          <p14:tracePt t="9073" x="4217988" y="2227263"/>
          <p14:tracePt t="9086" x="4268788" y="2227263"/>
          <p14:tracePt t="9098" x="4356100" y="2214563"/>
          <p14:tracePt t="9114" x="4456113" y="2214563"/>
          <p14:tracePt t="9130" x="4581525" y="2214563"/>
          <p14:tracePt t="9137" x="4732338" y="2214563"/>
          <p14:tracePt t="9151" x="4881563" y="2214563"/>
          <p14:tracePt t="9164" x="5032375" y="2214563"/>
          <p14:tracePt t="9180" x="5194300" y="2214563"/>
          <p14:tracePt t="9197" x="5370513" y="2214563"/>
          <p14:tracePt t="9214" x="5519738" y="2227263"/>
          <p14:tracePt t="9216" x="5670550" y="2239963"/>
          <p14:tracePt t="9231" x="5808663" y="2252663"/>
          <p14:tracePt t="9247" x="5932488" y="2278063"/>
          <p14:tracePt t="9253" x="6070600" y="2303463"/>
          <p14:tracePt t="9265" x="6196013" y="2327275"/>
          <p14:tracePt t="9281" x="6296025" y="2352675"/>
          <p14:tracePt t="9297" x="6383338" y="2378075"/>
          <p14:tracePt t="9302" x="6459538" y="2403475"/>
          <p14:tracePt t="9318" x="6508750" y="2414588"/>
          <p14:tracePt t="9331" x="6559550" y="2439988"/>
          <p14:tracePt t="9348" x="6584950" y="2465388"/>
          <p14:tracePt t="9364" x="6608763" y="2478088"/>
          <p14:tracePt t="9370" x="6634163" y="2503488"/>
          <p14:tracePt t="9381" x="6646863" y="2516188"/>
          <p14:tracePt t="9398" x="6659563" y="2527300"/>
          <p14:tracePt t="9414" x="6659563" y="2552700"/>
          <p14:tracePt t="9420" x="6672263" y="2565400"/>
          <p14:tracePt t="9432" x="6672263" y="2578100"/>
          <p14:tracePt t="13599" x="6684963" y="2578100"/>
          <p14:tracePt t="13612" x="6734175" y="2578100"/>
          <p14:tracePt t="13626" x="6834188" y="2565400"/>
          <p14:tracePt t="13637" x="6985000" y="2565400"/>
          <p14:tracePt t="13653" x="7223125" y="2552700"/>
          <p14:tracePt t="13670" x="7597775" y="2527300"/>
          <p14:tracePt t="13677" x="8048625" y="2527300"/>
          <p14:tracePt t="13703" x="8624888" y="2527300"/>
          <p14:tracePt t="13705" x="9237663" y="2527300"/>
          <p14:tracePt t="13720" x="9875838" y="2540000"/>
          <p14:tracePt t="13737" x="10526713" y="2540000"/>
          <p14:tracePt t="13754" x="11102975" y="2565400"/>
          <p14:tracePt t="13755" x="11615738" y="2590800"/>
          <p14:tracePt t="13770" x="12004675" y="2603500"/>
          <p14:tracePt t="21002" x="11991975" y="3303588"/>
          <p14:tracePt t="21014" x="11866563" y="3290888"/>
          <p14:tracePt t="21027" x="11741150" y="3278188"/>
          <p14:tracePt t="21040" x="11641138" y="3254375"/>
          <p14:tracePt t="21053" x="11541125" y="3228975"/>
          <p14:tracePt t="21066" x="11453813" y="3216275"/>
          <p14:tracePt t="21080" x="11366500" y="3190875"/>
          <p14:tracePt t="21097" x="11277600" y="3178175"/>
          <p14:tracePt t="21114" x="11202988" y="3165475"/>
          <p14:tracePt t="21119" x="11141075" y="3154363"/>
          <p14:tracePt t="21130" x="11064875" y="3154363"/>
          <p14:tracePt t="21147" x="11015663" y="3141663"/>
          <p14:tracePt t="21164" x="10977563" y="3141663"/>
          <p14:tracePt t="21169" x="10939463" y="3128963"/>
          <p14:tracePt t="21185" x="10915650" y="3116263"/>
          <p14:tracePt t="21197" x="10877550" y="3116263"/>
          <p14:tracePt t="21214" x="10839450" y="3103563"/>
          <p14:tracePt t="21231" x="10802938" y="3090863"/>
          <p14:tracePt t="21235" x="10764838" y="3078163"/>
          <p14:tracePt t="21253" x="10726738" y="3065463"/>
          <p14:tracePt t="21264" x="10702925" y="3065463"/>
          <p14:tracePt t="21281" x="10677525" y="3065463"/>
          <p14:tracePt t="21286" x="10639425" y="3065463"/>
          <p14:tracePt t="21299" x="10602913" y="3054350"/>
          <p14:tracePt t="21314" x="10552113" y="3054350"/>
          <p14:tracePt t="21331" x="10490200" y="3041650"/>
          <p14:tracePt t="21347" x="10439400" y="3028950"/>
          <p14:tracePt t="21352" x="10390188" y="3016250"/>
          <p14:tracePt t="21364" x="10339388" y="3003550"/>
          <p14:tracePt t="21381" x="10301288" y="2978150"/>
          <p14:tracePt t="21397" x="10277475" y="2965450"/>
          <p14:tracePt t="21402" x="10252075" y="2952750"/>
          <p14:tracePt t="21415" x="10213975" y="2941638"/>
          <p14:tracePt t="21431" x="10201275" y="2928938"/>
          <p14:tracePt t="21447" x="10177463" y="2903538"/>
          <p14:tracePt t="21464" x="10164763" y="2890838"/>
          <p14:tracePt t="21469" x="10152063" y="2865438"/>
          <p14:tracePt t="21481" x="10126663" y="2828925"/>
          <p14:tracePt t="21497" x="10113963" y="2803525"/>
          <p14:tracePt t="21514" x="10113963" y="2790825"/>
          <p14:tracePt t="21520" x="10113963" y="2778125"/>
          <p14:tracePt t="21531" x="10113963" y="2752725"/>
          <p14:tracePt t="21564" x="10113963" y="2728913"/>
          <p14:tracePt t="21571" x="10113963" y="2716213"/>
          <p14:tracePt t="21598" x="10113963" y="2690813"/>
          <p14:tracePt t="21599" x="10126663" y="2665413"/>
          <p14:tracePt t="21614" x="10139363" y="2627313"/>
          <p14:tracePt t="21621" x="10177463" y="2590800"/>
          <p14:tracePt t="21636" x="10213975" y="2565400"/>
          <p14:tracePt t="21648" x="10277475" y="2527300"/>
          <p14:tracePt t="21664" x="10326688" y="2503488"/>
          <p14:tracePt t="21673" x="10401300" y="2490788"/>
          <p14:tracePt t="21686" x="10477500" y="2478088"/>
          <p14:tracePt t="21700" x="10539413" y="2478088"/>
          <p14:tracePt t="21714" x="10590213" y="2478088"/>
          <p14:tracePt t="21731" x="10626725" y="2478088"/>
          <p14:tracePt t="21748" x="10664825" y="2490788"/>
          <p14:tracePt t="21750" x="10702925" y="2490788"/>
          <p14:tracePt t="21765" x="10752138" y="2503488"/>
          <p14:tracePt t="21781" x="10790238" y="2527300"/>
          <p14:tracePt t="21789" x="10839450" y="2552700"/>
          <p14:tracePt t="21803" x="10902950" y="2578100"/>
          <p14:tracePt t="21815" x="10964863" y="2616200"/>
          <p14:tracePt t="21831" x="11015663" y="2652713"/>
          <p14:tracePt t="21848" x="11077575" y="2690813"/>
          <p14:tracePt t="21854" x="11128375" y="2728913"/>
          <p14:tracePt t="21866" x="11164888" y="2778125"/>
          <p14:tracePt t="21881" x="11202988" y="2828925"/>
          <p14:tracePt t="21898" x="11228388" y="2865438"/>
          <p14:tracePt t="21904" x="11241088" y="2916238"/>
          <p14:tracePt t="21920" x="11253788" y="2978150"/>
          <p14:tracePt t="21931" x="11253788" y="3028950"/>
          <p14:tracePt t="21948" x="11253788" y="3078163"/>
          <p14:tracePt t="21965" x="11253788" y="3128963"/>
          <p14:tracePt t="21970" x="11253788" y="3178175"/>
          <p14:tracePt t="21982" x="11241088" y="3241675"/>
          <p14:tracePt t="21998" x="11241088" y="3290888"/>
          <p14:tracePt t="22015" x="11228388" y="3341688"/>
          <p14:tracePt t="22020" x="11215688" y="3403600"/>
          <p14:tracePt t="22036" x="11190288" y="3441700"/>
          <p14:tracePt t="22048" x="11177588" y="3467100"/>
          <p14:tracePt t="22065" x="11177588" y="3490913"/>
          <p14:tracePt t="22082" x="11164888" y="3490913"/>
          <p14:tracePt t="22087" x="11164888" y="3503613"/>
          <p14:tracePt t="22099" x="11141075" y="3503613"/>
          <p14:tracePt t="22115" x="11115675" y="3516313"/>
          <p14:tracePt t="22132" x="11077575" y="3516313"/>
          <p14:tracePt t="22137" x="11041063" y="3529013"/>
          <p14:tracePt t="22154" x="10990263" y="3541713"/>
          <p14:tracePt t="22165" x="10939463" y="3541713"/>
          <p14:tracePt t="22182" x="10877550" y="3554413"/>
          <p14:tracePt t="22198" x="10828338" y="3554413"/>
          <p14:tracePt t="22202" x="10777538" y="3554413"/>
          <p14:tracePt t="22215" x="10726738" y="3554413"/>
          <p14:tracePt t="22248" x="10626725" y="3529013"/>
          <p14:tracePt t="22254" x="10590213" y="3516313"/>
          <p14:tracePt t="22266" x="10552113" y="3503613"/>
          <p14:tracePt t="22282" x="10526713" y="3479800"/>
          <p14:tracePt t="22298" x="10477500" y="3454400"/>
          <p14:tracePt t="22316" x="10439400" y="3416300"/>
          <p14:tracePt t="22320" x="10390188" y="3390900"/>
          <p14:tracePt t="22332" x="10352088" y="3341688"/>
          <p14:tracePt t="22349" x="10313988" y="3290888"/>
          <p14:tracePt t="22366" x="10288588" y="3254375"/>
          <p14:tracePt t="22370" x="10264775" y="3216275"/>
          <p14:tracePt t="22383" x="10239375" y="3154363"/>
          <p14:tracePt t="22399" x="10226675" y="3103563"/>
          <p14:tracePt t="22416" x="10213975" y="3041650"/>
          <p14:tracePt t="22432" x="10213975" y="2978150"/>
          <p14:tracePt t="22436" x="10213975" y="2916238"/>
          <p14:tracePt t="22449" x="10213975" y="2865438"/>
          <p14:tracePt t="22466" x="10213975" y="2828925"/>
          <p14:tracePt t="22482" x="10213975" y="2790825"/>
          <p14:tracePt t="22487" x="10213975" y="2778125"/>
          <p14:tracePt t="22499" x="10226675" y="2752725"/>
          <p14:tracePt t="22515" x="10239375" y="2728913"/>
          <p14:tracePt t="22532" x="10252075" y="2716213"/>
          <p14:tracePt t="22537" x="10264775" y="2703513"/>
          <p14:tracePt t="22550" x="10301288" y="2678113"/>
          <p14:tracePt t="22566" x="10339388" y="2665413"/>
          <p14:tracePt t="22582" x="10377488" y="2640013"/>
          <p14:tracePt t="22588" x="10439400" y="2616200"/>
          <p14:tracePt t="22603" x="10490200" y="2603500"/>
          <p14:tracePt t="22616" x="10539413" y="2590800"/>
          <p14:tracePt t="22632" x="10602913" y="2578100"/>
          <p14:tracePt t="22649" x="10652125" y="2578100"/>
          <p14:tracePt t="22654" x="10702925" y="2578100"/>
          <p14:tracePt t="22666" x="10739438" y="2565400"/>
          <p14:tracePt t="22682" x="10777538" y="2565400"/>
          <p14:tracePt t="22699" x="10815638" y="2565400"/>
          <p14:tracePt t="22716" x="10839450" y="2565400"/>
          <p14:tracePt t="22718" x="10877550" y="2565400"/>
          <p14:tracePt t="22732" x="10902950" y="2578100"/>
          <p14:tracePt t="22749" x="10928350" y="2603500"/>
          <p14:tracePt t="22766" x="10964863" y="2616200"/>
          <p14:tracePt t="22771" x="11015663" y="2652713"/>
          <p14:tracePt t="22783" x="11052175" y="2678113"/>
          <p14:tracePt t="22799" x="11077575" y="2703513"/>
          <p14:tracePt t="22816" x="11115675" y="2728913"/>
          <p14:tracePt t="22821" x="11128375" y="2752725"/>
          <p14:tracePt t="22837" x="11153775" y="2778125"/>
          <p14:tracePt t="22849" x="11164888" y="2803525"/>
          <p14:tracePt t="22866" x="11190288" y="2828925"/>
          <p14:tracePt t="22883" x="11202988" y="2865438"/>
          <p14:tracePt t="22887" x="11215688" y="2890838"/>
          <p14:tracePt t="22899" x="11228388" y="2916238"/>
          <p14:tracePt t="22916" x="11228388" y="2952750"/>
          <p14:tracePt t="22933" x="11228388" y="2990850"/>
          <p14:tracePt t="22950" x="11228388" y="3028950"/>
          <p14:tracePt t="22951" x="11228388" y="3078163"/>
          <p14:tracePt t="22966" x="11215688" y="3116263"/>
          <p14:tracePt t="22983" x="11190288" y="3154363"/>
          <p14:tracePt t="22990" x="11177588" y="3203575"/>
          <p14:tracePt t="23005" x="11153775" y="3241675"/>
          <p14:tracePt t="23016" x="11115675" y="3278188"/>
          <p14:tracePt t="23033" x="11102975" y="3316288"/>
          <p14:tracePt t="23050" x="11090275" y="3328988"/>
          <p14:tracePt t="23055" x="11064875" y="3354388"/>
          <p14:tracePt t="23067" x="11041063" y="3354388"/>
          <p14:tracePt t="23083" x="11015663" y="3378200"/>
          <p14:tracePt t="23100" x="10977563" y="3390900"/>
          <p14:tracePt t="23106" x="10928350" y="3390900"/>
          <p14:tracePt t="23122" x="10877550" y="3403600"/>
          <p14:tracePt t="23133" x="10828338" y="3416300"/>
          <p14:tracePt t="23150" x="10777538" y="3416300"/>
          <p14:tracePt t="23157" x="10715625" y="3429000"/>
          <p14:tracePt t="23171" x="10652125" y="3429000"/>
          <p14:tracePt t="23183" x="10590213" y="3429000"/>
          <p14:tracePt t="23200" x="10526713" y="3429000"/>
          <p14:tracePt t="23216" x="10477500" y="3416300"/>
          <p14:tracePt t="23222" x="10414000" y="3403600"/>
          <p14:tracePt t="23241" x="10364788" y="3390900"/>
          <p14:tracePt t="23250" x="10313988" y="3341688"/>
          <p14:tracePt t="23267" x="10277475" y="3290888"/>
          <p14:tracePt t="23274" x="10239375" y="3241675"/>
          <p14:tracePt t="23289" x="10213975" y="3165475"/>
          <p14:tracePt t="23300" x="10201275" y="3090863"/>
          <p14:tracePt t="23317" x="10188575" y="3028950"/>
          <p14:tracePt t="23324" x="10177463" y="2952750"/>
          <p14:tracePt t="23339" x="10177463" y="2903538"/>
          <p14:tracePt t="23351" x="10177463" y="2852738"/>
          <p14:tracePt t="23367" x="10177463" y="2816225"/>
          <p14:tracePt t="23383" x="10177463" y="2778125"/>
          <p14:tracePt t="23401" x="10177463" y="2740025"/>
          <p14:tracePt t="23403" x="10177463" y="2703513"/>
          <p14:tracePt t="23417" x="10201275" y="2652713"/>
          <p14:tracePt t="23433" x="10213975" y="2627313"/>
          <p14:tracePt t="23450" x="10239375" y="2603500"/>
          <p14:tracePt t="23455" x="10277475" y="2578100"/>
          <p14:tracePt t="23467" x="10301288" y="2565400"/>
          <p14:tracePt t="23483" x="10326688" y="2540000"/>
          <p14:tracePt t="23500" x="10352088" y="2540000"/>
          <p14:tracePt t="23505" x="10390188" y="2527300"/>
          <p14:tracePt t="23519" x="10426700" y="2516188"/>
          <p14:tracePt t="23534" x="10477500" y="2503488"/>
          <p14:tracePt t="23550" x="10514013" y="2503488"/>
          <p14:tracePt t="23567" x="10552113" y="2503488"/>
          <p14:tracePt t="23572" x="10590213" y="2503488"/>
          <p14:tracePt t="23584" x="10626725" y="2503488"/>
          <p14:tracePt t="23600" x="10664825" y="2503488"/>
          <p14:tracePt t="23617" x="10702925" y="2503488"/>
          <p14:tracePt t="23634" x="10739438" y="2503488"/>
          <p14:tracePt t="23636" x="10764838" y="2503488"/>
          <p14:tracePt t="23650" x="10790238" y="2516188"/>
          <p14:tracePt t="23667" x="10815638" y="2527300"/>
          <p14:tracePt t="23673" x="10852150" y="2540000"/>
          <p14:tracePt t="23688" x="10877550" y="2565400"/>
          <p14:tracePt t="23700" x="10902950" y="2578100"/>
          <p14:tracePt t="23717" x="10915650" y="2590800"/>
          <p14:tracePt t="23734" x="10939463" y="2627313"/>
          <p14:tracePt t="23739" x="10952163" y="2640013"/>
          <p14:tracePt t="23750" x="10977563" y="2665413"/>
          <p14:tracePt t="23767" x="10990263" y="2690813"/>
          <p14:tracePt t="23784" x="10990263" y="2728913"/>
          <p14:tracePt t="23789" x="11002963" y="2778125"/>
          <p14:tracePt t="23805" x="11015663" y="2816225"/>
          <p14:tracePt t="23817" x="11015663" y="2890838"/>
          <p14:tracePt t="23834" x="11028363" y="2941638"/>
          <p14:tracePt t="23851" x="11028363" y="2978150"/>
          <p14:tracePt t="23855" x="11028363" y="3028950"/>
          <p14:tracePt t="23867" x="11028363" y="3054350"/>
          <p14:tracePt t="23884" x="11028363" y="3078163"/>
          <p14:tracePt t="23901" x="11015663" y="3103563"/>
          <p14:tracePt t="23905" x="11015663" y="3141663"/>
          <p14:tracePt t="23918" x="11015663" y="3165475"/>
          <p14:tracePt t="23934" x="11002963" y="3190875"/>
          <p14:tracePt t="23951" x="10990263" y="3216275"/>
          <p14:tracePt t="23957" x="10977563" y="3241675"/>
          <p14:tracePt t="23971" x="10952163" y="3267075"/>
          <p14:tracePt t="23984" x="10928350" y="3303588"/>
          <p14:tracePt t="24001" x="10890250" y="3341688"/>
          <p14:tracePt t="24018" x="10864850" y="3367088"/>
          <p14:tracePt t="24022" x="10828338" y="3390900"/>
          <p14:tracePt t="24035" x="10790238" y="3416300"/>
          <p14:tracePt t="24051" x="10764838" y="3429000"/>
          <p14:tracePt t="24068" x="10752138" y="3441700"/>
          <p14:tracePt t="24073" x="10726738" y="3454400"/>
          <p14:tracePt t="24086" x="10702925" y="3467100"/>
          <p14:tracePt t="24101" x="10677525" y="3467100"/>
          <p14:tracePt t="24118" x="10639425" y="3467100"/>
          <p14:tracePt t="24135" x="10602913" y="3467100"/>
          <p14:tracePt t="24139" x="10564813" y="3454400"/>
          <p14:tracePt t="24151" x="10526713" y="3441700"/>
          <p14:tracePt t="24168" x="10502900" y="3429000"/>
          <p14:tracePt t="24185" x="10464800" y="3403600"/>
          <p14:tracePt t="24190" x="10439400" y="3378200"/>
          <p14:tracePt t="24201" x="10414000" y="3341688"/>
          <p14:tracePt t="24218" x="10401300" y="3278188"/>
          <p14:tracePt t="24235" x="10377488" y="3228975"/>
          <p14:tracePt t="24240" x="10352088" y="3165475"/>
          <p14:tracePt t="24258" x="10339388" y="3116263"/>
          <p14:tracePt t="24268" x="10326688" y="3054350"/>
          <p14:tracePt t="24285" x="10313988" y="3003550"/>
          <p14:tracePt t="24292" x="10313988" y="2965450"/>
          <p14:tracePt t="24306" x="10313988" y="2928938"/>
          <p14:tracePt t="24318" x="10313988" y="2890838"/>
          <p14:tracePt t="24335" x="10313988" y="2852738"/>
          <p14:tracePt t="24352" x="10313988" y="2816225"/>
          <p14:tracePt t="24356" x="10313988" y="2790825"/>
          <p14:tracePt t="24368" x="10326688" y="2765425"/>
          <p14:tracePt t="24385" x="10339388" y="2740025"/>
          <p14:tracePt t="24401" x="10364788" y="2716213"/>
          <p14:tracePt t="24419" x="10377488" y="2690813"/>
          <p14:tracePt t="24423" x="10426700" y="2652713"/>
          <p14:tracePt t="24435" x="10464800" y="2627313"/>
          <p14:tracePt t="24452" x="10502900" y="2616200"/>
          <p14:tracePt t="24459" x="10539413" y="2590800"/>
          <p14:tracePt t="24473" x="10590213" y="2578100"/>
          <p14:tracePt t="24485" x="10626725" y="2578100"/>
          <p14:tracePt t="24502" x="10664825" y="2565400"/>
          <p14:tracePt t="24518" x="10702925" y="2552700"/>
          <p14:tracePt t="24524" x="10739438" y="2552700"/>
          <p14:tracePt t="24537" x="10777538" y="2552700"/>
          <p14:tracePt t="24552" x="10815638" y="2552700"/>
          <p14:tracePt t="24568" x="10852150" y="2565400"/>
          <p14:tracePt t="24574" x="10890250" y="2565400"/>
          <p14:tracePt t="24590" x="10928350" y="2578100"/>
          <p14:tracePt t="24602" x="10964863" y="2603500"/>
          <p14:tracePt t="24618" x="11028363" y="2627313"/>
          <p14:tracePt t="24626" x="11064875" y="2640013"/>
          <p14:tracePt t="24641" x="11115675" y="2678113"/>
          <p14:tracePt t="24652" x="11141075" y="2703513"/>
          <p14:tracePt t="24669" x="11153775" y="2728913"/>
          <p14:tracePt t="24685" x="11177588" y="2752725"/>
          <p14:tracePt t="24691" x="11190288" y="2778125"/>
          <p14:tracePt t="24707" x="11202988" y="2816225"/>
          <p14:tracePt t="24719" x="11215688" y="2852738"/>
          <p14:tracePt t="24735" x="11228388" y="2890838"/>
          <p14:tracePt t="24741" x="11228388" y="2928938"/>
          <p14:tracePt t="24757" x="11228388" y="2965450"/>
          <p14:tracePt t="24769" x="11228388" y="3016250"/>
          <p14:tracePt t="24785" x="11215688" y="3078163"/>
          <p14:tracePt t="24802" x="11202988" y="3128963"/>
          <p14:tracePt t="24807" x="11190288" y="3178175"/>
          <p14:tracePt t="24820" x="11177588" y="3241675"/>
          <p14:tracePt t="24835" x="11153775" y="3303588"/>
          <p14:tracePt t="24852" x="11128375" y="3354388"/>
          <p14:tracePt t="24858" x="11102975" y="3416300"/>
          <p14:tracePt t="24874" x="11077575" y="3454400"/>
          <p14:tracePt t="24885" x="11041063" y="3490913"/>
          <p14:tracePt t="24902" x="11015663" y="3529013"/>
          <p14:tracePt t="24919" x="10990263" y="3541713"/>
          <p14:tracePt t="24923" x="10964863" y="3567113"/>
          <p14:tracePt t="24935" x="10939463" y="3567113"/>
          <p14:tracePt t="24952" x="10915650" y="3579813"/>
          <p14:tracePt t="24969" x="10877550" y="3579813"/>
          <p14:tracePt t="24974" x="10839450" y="3579813"/>
          <p14:tracePt t="24986" x="10802938" y="3579813"/>
          <p14:tracePt t="25002" x="10752138" y="3579813"/>
          <p14:tracePt t="25019" x="10715625" y="3579813"/>
          <p14:tracePt t="25036" x="10677525" y="3567113"/>
          <p14:tracePt t="25041" x="10626725" y="3554413"/>
          <p14:tracePt t="25052" x="10564813" y="3529013"/>
          <p14:tracePt t="25069" x="10514013" y="3503613"/>
          <p14:tracePt t="25086" x="10464800" y="3479800"/>
          <p14:tracePt t="25091" x="10426700" y="3429000"/>
          <p14:tracePt t="25102" x="10390188" y="3390900"/>
          <p14:tracePt t="25119" x="10364788" y="3328988"/>
          <p14:tracePt t="25136" x="10339388" y="3254375"/>
          <p14:tracePt t="25153" x="10326688" y="3190875"/>
          <p14:tracePt t="25157" x="10313988" y="3103563"/>
          <p14:tracePt t="25169" x="10301288" y="3041650"/>
          <p14:tracePt t="25186" x="10301288" y="2978150"/>
          <p14:tracePt t="25192" x="10301288" y="2916238"/>
          <p14:tracePt t="25207" x="10301288" y="2840038"/>
          <p14:tracePt t="25219" x="10301288" y="2778125"/>
          <p14:tracePt t="25242" x="10313988" y="2716213"/>
          <p14:tracePt t="25253" x="10326688" y="2665413"/>
          <p14:tracePt t="25259" x="10352088" y="2603500"/>
          <p14:tracePt t="25270" x="10390188" y="2552700"/>
          <p14:tracePt t="25286" x="10426700" y="2490788"/>
          <p14:tracePt t="25303" x="10477500" y="2427288"/>
          <p14:tracePt t="25308" x="10514013" y="2365375"/>
          <p14:tracePt t="25321" x="10564813" y="2327275"/>
          <p14:tracePt t="25336" x="10614025" y="2278063"/>
          <p14:tracePt t="25353" x="10652125" y="2227263"/>
          <p14:tracePt t="25369" x="10702925" y="2201863"/>
          <p14:tracePt t="25374" x="10752138" y="2178050"/>
          <p14:tracePt t="25386" x="10802938" y="2152650"/>
          <p14:tracePt t="25403" x="10839450" y="2152650"/>
          <p14:tracePt t="25419" x="10877550" y="2152650"/>
          <p14:tracePt t="25437" x="10915650" y="2152650"/>
          <p14:tracePt t="25438" x="10964863" y="2152650"/>
          <p14:tracePt t="25453" x="11015663" y="2152650"/>
          <p14:tracePt t="25470" x="11077575" y="2165350"/>
          <p14:tracePt t="25475" x="11115675" y="2190750"/>
          <p14:tracePt t="25491" x="11153775" y="2214563"/>
          <p14:tracePt t="25503" x="11202988" y="2239963"/>
          <p14:tracePt t="25520" x="11241088" y="2278063"/>
          <p14:tracePt t="25526" x="11290300" y="2314575"/>
          <p14:tracePt t="25541" x="11341100" y="2378075"/>
          <p14:tracePt t="25553" x="11366500" y="2439988"/>
          <p14:tracePt t="25570" x="11403013" y="2516188"/>
          <p14:tracePt t="25586" x="11415713" y="2578100"/>
          <p14:tracePt t="25591" x="11428413" y="2652713"/>
          <p14:tracePt t="25607" x="11428413" y="2716213"/>
          <p14:tracePt t="25620" x="11428413" y="2790825"/>
          <p14:tracePt t="25636" x="11428413" y="2852738"/>
          <p14:tracePt t="25653" x="11428413" y="2928938"/>
          <p14:tracePt t="25656" x="11415713" y="3016250"/>
          <p14:tracePt t="25670" x="11390313" y="3103563"/>
          <p14:tracePt t="25687" x="11366500" y="3190875"/>
          <p14:tracePt t="25703" x="11341100" y="3278188"/>
          <p14:tracePt t="25709" x="11315700" y="3367088"/>
          <p14:tracePt t="25724" x="11290300" y="3441700"/>
          <p14:tracePt t="25737" x="11266488" y="3503613"/>
          <p14:tracePt t="25753" x="11241088" y="3567113"/>
          <p14:tracePt t="25759" x="11202988" y="3603625"/>
          <p14:tracePt t="25774" x="11153775" y="3654425"/>
          <p14:tracePt t="25787" x="11115675" y="3692525"/>
          <p14:tracePt t="25803" x="11077575" y="3703638"/>
          <p14:tracePt t="25820" x="11028363" y="3729038"/>
          <p14:tracePt t="25825" x="10990263" y="3741738"/>
          <p14:tracePt t="25837" x="10952163" y="3741738"/>
          <p14:tracePt t="25854" x="10915650" y="3754438"/>
          <p14:tracePt t="25870" x="10864850" y="3754438"/>
          <p14:tracePt t="25875" x="10815638" y="3754438"/>
          <p14:tracePt t="25887" x="10764838" y="3754438"/>
          <p14:tracePt t="25904" x="10726738" y="3754438"/>
          <p14:tracePt t="25920" x="10690225" y="3754438"/>
          <p14:tracePt t="25938" x="10652125" y="3741738"/>
          <p14:tracePt t="25940" x="10602913" y="3729038"/>
          <p14:tracePt t="25954" x="10552113" y="3703638"/>
          <p14:tracePt t="25970" x="10502900" y="3679825"/>
          <p14:tracePt t="25977" x="10464800" y="3629025"/>
          <p14:tracePt t="25993" x="10414000" y="3590925"/>
          <p14:tracePt t="26004" x="10390188" y="3541713"/>
          <p14:tracePt t="26020" x="10364788" y="3503613"/>
          <p14:tracePt t="26037" x="10339388" y="3454400"/>
          <p14:tracePt t="26043" x="10339388" y="3416300"/>
          <p14:tracePt t="26055" x="10326688" y="3378200"/>
          <p14:tracePt t="26071" x="10313988" y="3328988"/>
          <p14:tracePt t="26087" x="10313988" y="3278188"/>
          <p14:tracePt t="26093" x="10301288" y="3228975"/>
          <p14:tracePt t="26109" x="10301288" y="3190875"/>
          <p14:tracePt t="26120" x="10301288" y="3154363"/>
          <p14:tracePt t="26137" x="10301288" y="3103563"/>
          <p14:tracePt t="26154" x="10301288" y="3041650"/>
          <p14:tracePt t="26171" x="10326688" y="2990850"/>
          <p14:tracePt t="26172" x="10364788" y="2916238"/>
          <p14:tracePt t="26187" x="10401300" y="2852738"/>
          <p14:tracePt t="26204" x="10439400" y="2790825"/>
          <p14:tracePt t="26210" x="10477500" y="2752725"/>
          <p14:tracePt t="26228" x="10514013" y="2703513"/>
          <p14:tracePt t="26237" x="10526713" y="2678113"/>
          <p14:tracePt t="26254" x="10539413" y="2665413"/>
          <p14:tracePt t="26261" x="10577513" y="2640013"/>
          <p14:tracePt t="26276" x="10602913" y="2627313"/>
          <p14:tracePt t="26287" x="10639425" y="2616200"/>
          <p14:tracePt t="26304" x="10677525" y="2603500"/>
          <p14:tracePt t="26321" x="10715625" y="2590800"/>
          <p14:tracePt t="26326" x="10777538" y="2590800"/>
          <p14:tracePt t="26339" x="10815638" y="2590800"/>
          <p14:tracePt t="26354" x="10852150" y="2590800"/>
          <p14:tracePt t="26371" x="10877550" y="2590800"/>
          <p14:tracePt t="26375" x="10915650" y="2590800"/>
          <p14:tracePt t="26392" x="10939463" y="2590800"/>
          <p14:tracePt t="26404" x="10964863" y="2603500"/>
          <p14:tracePt t="26421" x="11002963" y="2616200"/>
          <p14:tracePt t="26438" x="11041063" y="2627313"/>
          <p14:tracePt t="26443" x="11077575" y="2652713"/>
          <p14:tracePt t="26454" x="11102975" y="2665413"/>
          <p14:tracePt t="26471" x="11128375" y="2690813"/>
          <p14:tracePt t="26488" x="11164888" y="2716213"/>
          <p14:tracePt t="26493" x="11190288" y="2740025"/>
          <p14:tracePt t="26505" x="11202988" y="2790825"/>
          <p14:tracePt t="26521" x="11228388" y="2828925"/>
          <p14:tracePt t="26538" x="11253788" y="2865438"/>
          <p14:tracePt t="26542" x="11266488" y="2903538"/>
          <p14:tracePt t="26559" x="11266488" y="2941638"/>
          <p14:tracePt t="26571" x="11277600" y="2978150"/>
          <p14:tracePt t="26588" x="11290300" y="3028950"/>
          <p14:tracePt t="26594" x="11303000" y="3065463"/>
          <p14:tracePt t="26609" x="11303000" y="3116263"/>
          <p14:tracePt t="26621" x="11303000" y="3154363"/>
          <p14:tracePt t="26638" x="11303000" y="3190875"/>
          <p14:tracePt t="26655" x="11290300" y="3228975"/>
          <p14:tracePt t="26659" x="11277600" y="3267075"/>
          <p14:tracePt t="26672" x="11266488" y="3303588"/>
          <p14:tracePt t="26688" x="11241088" y="3354388"/>
          <p14:tracePt t="26705" x="11228388" y="3378200"/>
          <p14:tracePt t="26710" x="11177588" y="3390900"/>
          <p14:tracePt t="26726" x="11141075" y="3416300"/>
          <p14:tracePt t="26738" x="11090275" y="3441700"/>
          <p14:tracePt t="26755" x="11015663" y="3454400"/>
          <p14:tracePt t="26771" x="10952163" y="3454400"/>
          <p14:tracePt t="26776" x="10877550" y="3467100"/>
          <p14:tracePt t="26788" x="10828338" y="3467100"/>
          <p14:tracePt t="26805" x="10777538" y="3467100"/>
          <p14:tracePt t="26821" x="10715625" y="3467100"/>
          <p14:tracePt t="26826" x="10664825" y="3454400"/>
          <p14:tracePt t="26839" x="10602913" y="3429000"/>
          <p14:tracePt t="26855" x="10539413" y="3403600"/>
          <p14:tracePt t="26872" x="10452100" y="3378200"/>
          <p14:tracePt t="26888" x="10364788" y="3354388"/>
          <p14:tracePt t="26892" x="10288588" y="3328988"/>
          <p14:tracePt t="26905" x="10226675" y="3316288"/>
          <p14:tracePt t="26921" x="10188575" y="3290888"/>
          <p14:tracePt t="26938" x="10152063" y="3254375"/>
          <p14:tracePt t="26943" x="10101263" y="3228975"/>
          <p14:tracePt t="26955" x="10075863" y="3178175"/>
          <p14:tracePt t="26972" x="10039350" y="3128963"/>
          <p14:tracePt t="26988" x="10013950" y="3065463"/>
          <p14:tracePt t="26993" x="10001250" y="2990850"/>
          <p14:tracePt t="27007" x="9988550" y="2928938"/>
          <p14:tracePt t="27022" x="9988550" y="2878138"/>
          <p14:tracePt t="27038" x="9988550" y="2816225"/>
          <p14:tracePt t="27055" x="10001250" y="2765425"/>
          <p14:tracePt t="27060" x="10013950" y="2728913"/>
          <p14:tracePt t="27072" x="10026650" y="2690813"/>
          <p14:tracePt t="27089" x="10052050" y="2627313"/>
          <p14:tracePt t="27105" x="10088563" y="2565400"/>
          <p14:tracePt t="27110" x="10126663" y="2516188"/>
          <p14:tracePt t="27123" x="10164763" y="2452688"/>
          <p14:tracePt t="27139" x="10213975" y="2414588"/>
          <p14:tracePt t="27155" x="10277475" y="2390775"/>
          <p14:tracePt t="27172" x="10326688" y="2352675"/>
          <p14:tracePt t="27177" x="10401300" y="2327275"/>
          <p14:tracePt t="27189" x="10477500" y="2303463"/>
          <p14:tracePt t="27205" x="10526713" y="2278063"/>
          <p14:tracePt t="27212" x="10590213" y="2265363"/>
          <p14:tracePt t="27228" x="10639425" y="2252663"/>
          <p14:tracePt t="27239" x="10677525" y="2252663"/>
          <p14:tracePt t="27256" x="10726738" y="2252663"/>
          <p14:tracePt t="27272" x="10764838" y="2252663"/>
          <p14:tracePt t="27278" x="10802938" y="2252663"/>
          <p14:tracePt t="27293" x="10839450" y="2265363"/>
          <p14:tracePt t="27306" x="10877550" y="2290763"/>
          <p14:tracePt t="27322" x="10928350" y="2303463"/>
          <p14:tracePt t="27329" x="10952163" y="2327275"/>
          <p14:tracePt t="27343" x="10977563" y="2339975"/>
          <p14:tracePt t="27356" x="11002963" y="2365375"/>
          <p14:tracePt t="27372" x="11041063" y="2378075"/>
          <p14:tracePt t="27380" x="11052175" y="2403475"/>
          <p14:tracePt t="27394" x="11077575" y="2427288"/>
          <p14:tracePt t="27406" x="11102975" y="2465388"/>
          <p14:tracePt t="27422" x="11141075" y="2516188"/>
          <p14:tracePt t="27439" x="11153775" y="2540000"/>
          <p14:tracePt t="27445" x="11177588" y="2578100"/>
          <p14:tracePt t="27457" x="11190288" y="2616200"/>
          <p14:tracePt t="27473" x="11190288" y="2652713"/>
          <p14:tracePt t="27489" x="11190288" y="2678113"/>
          <p14:tracePt t="27506" x="11202988" y="2716213"/>
          <p14:tracePt t="27509" x="11202988" y="2740025"/>
          <p14:tracePt t="27522" x="11215688" y="2752725"/>
          <p14:tracePt t="27539" x="11215688" y="2765425"/>
          <p14:tracePt t="27556" x="11215688" y="2790825"/>
          <p14:tracePt t="27573" x="11215688" y="2828925"/>
          <p14:tracePt t="27574" x="11215688" y="2865438"/>
          <p14:tracePt t="27589" x="11215688" y="2916238"/>
          <p14:tracePt t="27606" x="11215688" y="2965450"/>
          <p14:tracePt t="27623" x="11202988" y="3003550"/>
          <p14:tracePt t="27625" x="11177588" y="3065463"/>
          <p14:tracePt t="27639" x="11153775" y="3116263"/>
          <p14:tracePt t="27656" x="11141075" y="3178175"/>
          <p14:tracePt t="27663" x="11115675" y="3228975"/>
          <p14:tracePt t="27678" x="11090275" y="3290888"/>
          <p14:tracePt t="27689" x="11052175" y="3341688"/>
          <p14:tracePt t="27706" x="11002963" y="3403600"/>
          <p14:tracePt t="27714" x="10964863" y="3454400"/>
          <p14:tracePt t="27728" x="10915650" y="3490913"/>
          <p14:tracePt t="27745" x="10864850" y="3516313"/>
          <p14:tracePt t="27756" x="10802938" y="3541713"/>
          <p14:tracePt t="27773" x="10752138" y="3567113"/>
          <p14:tracePt t="27779" x="10690225" y="3579813"/>
          <p14:tracePt t="27795" x="10639425" y="3590925"/>
          <p14:tracePt t="27806" x="10590213" y="3590925"/>
          <p14:tracePt t="27823" x="10526713" y="3590925"/>
          <p14:tracePt t="27840" x="10477500" y="3590925"/>
          <p14:tracePt t="27844" x="10414000" y="3590925"/>
          <p14:tracePt t="27856" x="10339388" y="3590925"/>
          <p14:tracePt t="27873" x="10277475" y="3579813"/>
          <p14:tracePt t="27890" x="10201275" y="3541713"/>
          <p14:tracePt t="27895" x="10139363" y="3490913"/>
          <p14:tracePt t="27911" x="10088563" y="3441700"/>
          <p14:tracePt t="27923" x="10039350" y="3378200"/>
          <p14:tracePt t="27940" x="10013950" y="3328988"/>
          <p14:tracePt t="27946" x="9988550" y="3254375"/>
          <p14:tracePt t="27961" x="9952038" y="3165475"/>
          <p14:tracePt t="27973" x="9926638" y="3078163"/>
          <p14:tracePt t="27990" x="9901238" y="2990850"/>
          <p14:tracePt t="28006" x="9875838" y="2903538"/>
          <p14:tracePt t="28011" x="9863138" y="2816225"/>
          <p14:tracePt t="28023" x="9852025" y="2740025"/>
          <p14:tracePt t="28040" x="9852025" y="2690813"/>
          <p14:tracePt t="28056" x="9852025" y="2640013"/>
          <p14:tracePt t="28074" x="9852025" y="2590800"/>
          <p14:tracePt t="28078" x="9863138" y="2527300"/>
          <p14:tracePt t="28090" x="9901238" y="2465388"/>
          <p14:tracePt t="28107" x="9939338" y="2414588"/>
          <p14:tracePt t="28123" x="9975850" y="2352675"/>
          <p14:tracePt t="28128" x="10001250" y="2314575"/>
          <p14:tracePt t="28140" x="10026650" y="2278063"/>
          <p14:tracePt t="28157" x="10039350" y="2252663"/>
          <p14:tracePt t="28173" x="10075863" y="2239963"/>
          <p14:tracePt t="28178" x="10113963" y="2214563"/>
          <p14:tracePt t="28190" x="10152063" y="2190750"/>
          <p14:tracePt t="28207" x="10188575" y="2190750"/>
          <p14:tracePt t="28223" x="10239375" y="2178050"/>
          <p14:tracePt t="28230" x="10301288" y="2165350"/>
          <p14:tracePt t="28246" x="10352088" y="2165350"/>
          <p14:tracePt t="28257" x="10401300" y="2165350"/>
          <p14:tracePt t="28273" x="10452100" y="2165350"/>
          <p14:tracePt t="28290" x="10514013" y="2178050"/>
          <p14:tracePt t="28295" x="10564813" y="2178050"/>
          <p14:tracePt t="28307" x="10614025" y="2190750"/>
          <p14:tracePt t="28324" x="10677525" y="2201863"/>
          <p14:tracePt t="28340" x="10715625" y="2227263"/>
          <p14:tracePt t="28345" x="10777538" y="2252663"/>
          <p14:tracePt t="28357" x="10815638" y="2278063"/>
          <p14:tracePt t="28374" x="10864850" y="2314575"/>
          <p14:tracePt t="28390" x="10890250" y="2339975"/>
          <p14:tracePt t="28396" x="10915650" y="2365375"/>
          <p14:tracePt t="28411" x="10939463" y="2414588"/>
          <p14:tracePt t="28424" x="10952163" y="2439988"/>
          <p14:tracePt t="28440" x="10977563" y="2478088"/>
          <p14:tracePt t="28447" x="11002963" y="2527300"/>
          <p14:tracePt t="28461" x="11015663" y="2578100"/>
          <p14:tracePt t="28474" x="11041063" y="2640013"/>
          <p14:tracePt t="28490" x="11052175" y="2690813"/>
          <p14:tracePt t="28507" x="11064875" y="2740025"/>
          <p14:tracePt t="28511" x="11077575" y="2803525"/>
          <p14:tracePt t="28525" x="11090275" y="2852738"/>
          <p14:tracePt t="28540" x="11090275" y="2903538"/>
          <p14:tracePt t="28557" x="11090275" y="2952750"/>
          <p14:tracePt t="28574" x="11090275" y="3003550"/>
          <p14:tracePt t="28576" x="11090275" y="3078163"/>
          <p14:tracePt t="28591" x="11077575" y="3128963"/>
          <p14:tracePt t="28607" x="11052175" y="3190875"/>
          <p14:tracePt t="28624" x="11028363" y="3241675"/>
          <p14:tracePt t="28630" x="11015663" y="3290888"/>
          <p14:tracePt t="28641" x="10990263" y="3328988"/>
          <p14:tracePt t="28657" x="10964863" y="3354388"/>
          <p14:tracePt t="28674" x="10952163" y="3378200"/>
          <p14:tracePt t="28679" x="10915650" y="3429000"/>
          <p14:tracePt t="28691" x="10864850" y="3454400"/>
          <p14:tracePt t="28708" x="10802938" y="3490913"/>
          <p14:tracePt t="28724" x="10752138" y="3529013"/>
          <p14:tracePt t="28741" x="10690225" y="3554413"/>
          <p14:tracePt t="28745" x="10614025" y="3579813"/>
          <p14:tracePt t="28757" x="10526713" y="3603625"/>
          <p14:tracePt t="28774" x="10439400" y="3629025"/>
          <p14:tracePt t="28791" x="10364788" y="3641725"/>
          <p14:tracePt t="28795" x="10277475" y="3654425"/>
          <p14:tracePt t="28807" x="10201275" y="3654425"/>
          <p14:tracePt t="28824" x="10139363" y="3654425"/>
          <p14:tracePt t="28841" x="10075863" y="3641725"/>
          <p14:tracePt t="28847" x="10026650" y="3616325"/>
          <p14:tracePt t="28859" x="9975850" y="3579813"/>
          <p14:tracePt t="28874" x="9952038" y="3541713"/>
          <p14:tracePt t="28891" x="9926638" y="3479800"/>
          <p14:tracePt t="28897" x="9901238" y="3429000"/>
          <p14:tracePt t="28913" x="9875838" y="3354388"/>
          <p14:tracePt t="28924" x="9863138" y="3290888"/>
          <p14:tracePt t="28941" x="9852025" y="3203575"/>
          <p14:tracePt t="28949" x="9839325" y="3128963"/>
          <p14:tracePt t="28963" x="9839325" y="3041650"/>
          <p14:tracePt t="28975" x="9839325" y="2952750"/>
          <p14:tracePt t="28991" x="9852025" y="2878138"/>
          <p14:tracePt t="29008" x="9863138" y="2765425"/>
          <p14:tracePt t="29013" x="9888538" y="2665413"/>
          <p14:tracePt t="29030" x="9952038" y="2565400"/>
          <p14:tracePt t="29041" x="10013950" y="2452688"/>
          <p14:tracePt t="29058" x="10075863" y="2365375"/>
          <p14:tracePt t="29065" x="10139363" y="2290763"/>
          <p14:tracePt t="29080" x="10201275" y="2239963"/>
          <p14:tracePt t="29091" x="10277475" y="2201863"/>
          <p14:tracePt t="29108" x="10339388" y="2178050"/>
          <p14:tracePt t="29116" x="10377488" y="2165350"/>
          <p14:tracePt t="29130" x="10414000" y="2152650"/>
          <p14:tracePt t="29142" x="10439400" y="2152650"/>
          <p14:tracePt t="29158" x="10452100" y="2152650"/>
          <p14:tracePt t="29175" x="10477500" y="2152650"/>
          <p14:tracePt t="29180" x="10502900" y="2152650"/>
          <p14:tracePt t="29208" x="10539413" y="2152650"/>
          <p14:tracePt t="29210" x="10577513" y="2152650"/>
          <p14:tracePt t="29225" x="10614025" y="2152650"/>
          <p14:tracePt t="29245" x="10690225" y="2178050"/>
          <p14:tracePt t="29258" x="10715625" y="2190750"/>
          <p14:tracePt t="29275" x="10726738" y="2201863"/>
          <p14:tracePt t="29283" x="10764838" y="2214563"/>
          <p14:tracePt t="29296" x="10777538" y="2239963"/>
          <p14:tracePt t="29309" x="10790238" y="2252663"/>
          <p14:tracePt t="29325" x="10815638" y="2278063"/>
          <p14:tracePt t="29341" x="10828338" y="2314575"/>
          <p14:tracePt t="29348" x="10852150" y="2339975"/>
          <p14:tracePt t="29362" x="10877550" y="2378075"/>
          <p14:tracePt t="29375" x="10877550" y="2414588"/>
          <p14:tracePt t="29392" x="10890250" y="2478088"/>
          <p14:tracePt t="29408" x="10902950" y="2527300"/>
          <p14:tracePt t="29413" x="10915650" y="2565400"/>
          <p14:tracePt t="29425" x="10915650" y="2603500"/>
          <p14:tracePt t="29442" x="10915650" y="2640013"/>
          <p14:tracePt t="29458" x="10915650" y="2678113"/>
          <p14:tracePt t="29463" x="10915650" y="2728913"/>
          <p14:tracePt t="29478" x="10915650" y="2765425"/>
          <p14:tracePt t="29492" x="10902950" y="2803525"/>
          <p14:tracePt t="29509" x="10890250" y="2840038"/>
          <p14:tracePt t="29525" x="10890250" y="2878138"/>
          <p14:tracePt t="29529" x="10877550" y="2916238"/>
          <p14:tracePt t="29542" x="10864850" y="2952750"/>
          <p14:tracePt t="29559" x="10852150" y="2978150"/>
          <p14:tracePt t="29575" x="10828338" y="2990850"/>
          <p14:tracePt t="29580" x="10815638" y="3016250"/>
          <p14:tracePt t="29593" x="10790238" y="3028950"/>
          <p14:tracePt t="29609" x="10764838" y="3054350"/>
          <p14:tracePt t="29625" x="10726738" y="3065463"/>
          <p14:tracePt t="29631" x="10690225" y="3090863"/>
          <p14:tracePt t="29646" x="10626725" y="3116263"/>
          <p14:tracePt t="29659" x="10590213" y="3116263"/>
          <p14:tracePt t="29675" x="10552113" y="3128963"/>
          <p14:tracePt t="29692" x="10514013" y="3141663"/>
          <p14:tracePt t="29697" x="10490200" y="3154363"/>
          <p14:tracePt t="29709" x="10452100" y="3154363"/>
          <p14:tracePt t="29725" x="10414000" y="3154363"/>
          <p14:tracePt t="29742" x="10390188" y="3154363"/>
          <p14:tracePt t="29747" x="10352088" y="3154363"/>
          <p14:tracePt t="29759" x="10326688" y="3154363"/>
          <p14:tracePt t="29776" x="10301288" y="3154363"/>
          <p14:tracePt t="29792" x="10277475" y="3154363"/>
          <p14:tracePt t="29809" x="10252075" y="3154363"/>
          <p14:tracePt t="29826" x="10226675" y="3141663"/>
          <p14:tracePt t="29827" x="10201275" y="3141663"/>
          <p14:tracePt t="29842" x="10188575" y="3116263"/>
          <p14:tracePt t="29859" x="10164763" y="3103563"/>
          <p14:tracePt t="29861" x="10164763" y="3078163"/>
          <p14:tracePt t="29876" x="10152063" y="3065463"/>
          <p14:tracePt t="29892" x="10139363" y="3054350"/>
          <p14:tracePt t="29913" x="10139363" y="3041650"/>
          <p14:tracePt t="29939" x="10139363" y="3028950"/>
          <p14:tracePt t="29952" x="10152063" y="3028950"/>
          <p14:tracePt t="29966" x="10164763" y="3003550"/>
          <p14:tracePt t="29978" x="10201275" y="2990850"/>
          <p14:tracePt t="29992" x="10239375" y="2965450"/>
          <p14:tracePt t="30009" x="10277475" y="2952750"/>
          <p14:tracePt t="30026" x="10313988" y="2928938"/>
          <p14:tracePt t="30029" x="10377488" y="2890838"/>
          <p14:tracePt t="30043" x="10464800" y="2852738"/>
          <p14:tracePt t="30059" x="10539413" y="2828925"/>
          <p14:tracePt t="30076" x="10626725" y="2803525"/>
          <p14:tracePt t="30081" x="10690225" y="2803525"/>
          <p14:tracePt t="30094" x="10726738" y="2803525"/>
          <p14:tracePt t="30109" x="10764838" y="2803525"/>
          <p14:tracePt t="30126" x="10802938" y="2803525"/>
          <p14:tracePt t="30143" x="10828338" y="2816225"/>
          <p14:tracePt t="30147" x="10839450" y="2840038"/>
          <p14:tracePt t="30159" x="10864850" y="2865438"/>
          <p14:tracePt t="30176" x="10877550" y="2890838"/>
          <p14:tracePt t="30193" x="10890250" y="2916238"/>
          <p14:tracePt t="30197" x="10902950" y="2941638"/>
          <p14:tracePt t="30210" x="10902950" y="2952750"/>
          <p14:tracePt t="30226" x="10915650" y="2978150"/>
          <p14:tracePt t="30243" x="10915650" y="3003550"/>
          <p14:tracePt t="30248" x="10915650" y="3016250"/>
          <p14:tracePt t="30260" x="10915650" y="3041650"/>
          <p14:tracePt t="30276" x="10915650" y="3065463"/>
          <p14:tracePt t="30293" x="10915650" y="3090863"/>
          <p14:tracePt t="30310" x="10890250" y="3103563"/>
          <p14:tracePt t="30312" x="10864850" y="3116263"/>
          <p14:tracePt t="30326" x="10815638" y="3116263"/>
          <p14:tracePt t="30343" x="10777538" y="3116263"/>
          <p14:tracePt t="30629" x="10739438" y="3116263"/>
          <p14:tracePt t="30642" x="10715625" y="3128963"/>
          <p14:tracePt t="30654" x="10677525" y="3128963"/>
          <p14:tracePt t="30667" x="10652125" y="3141663"/>
          <p14:tracePt t="30680" x="10614025" y="3154363"/>
          <p14:tracePt t="30694" x="10577513" y="3165475"/>
          <p14:tracePt t="30710" x="10526713" y="3165475"/>
          <p14:tracePt t="30727" x="10452100" y="3178175"/>
          <p14:tracePt t="30732" x="10364788" y="3190875"/>
          <p14:tracePt t="30744" x="10252075" y="3203575"/>
          <p14:tracePt t="30760" x="10101263" y="3216275"/>
          <p14:tracePt t="30777" x="9913938" y="3254375"/>
          <p14:tracePt t="30794" x="9650413" y="3290888"/>
          <p14:tracePt t="30798" x="9363075" y="3341688"/>
          <p14:tracePt t="30810" x="8975725" y="3378200"/>
          <p14:tracePt t="30827" x="8537575" y="3441700"/>
          <p14:tracePt t="30844" x="8086725" y="3490913"/>
          <p14:tracePt t="30848" x="7697788" y="3529013"/>
          <p14:tracePt t="30861" x="7448550" y="3541713"/>
          <p14:tracePt t="30877" x="7285038" y="3541713"/>
          <p14:tracePt t="30894" x="7185025" y="3541713"/>
          <p14:tracePt t="30910" x="7123113" y="3529013"/>
          <p14:tracePt t="30913" x="7085013" y="3503613"/>
          <p14:tracePt t="31267" x="6959600" y="3554413"/>
          <p14:tracePt t="31280" x="6872288" y="3579813"/>
          <p14:tracePt t="31292" x="6759575" y="3629025"/>
          <p14:tracePt t="31305" x="6596063" y="3654425"/>
          <p14:tracePt t="31319" x="6446838" y="3679825"/>
          <p14:tracePt t="31331" x="6296025" y="3692525"/>
          <p14:tracePt t="31345" x="6134100" y="3703638"/>
          <p14:tracePt t="31361" x="5945188" y="3716338"/>
          <p14:tracePt t="31378" x="5745163" y="3741738"/>
          <p14:tracePt t="31383" x="5532438" y="3754438"/>
          <p14:tracePt t="31395" x="5307013" y="3767138"/>
          <p14:tracePt t="31411" x="5106988" y="3767138"/>
          <p14:tracePt t="31428" x="4894263" y="3779838"/>
          <p14:tracePt t="31445" x="4681538" y="3779838"/>
          <p14:tracePt t="31449" x="4518025" y="3779838"/>
          <p14:tracePt t="31461" x="4381500" y="3779838"/>
          <p14:tracePt t="31478" x="4268788" y="3767138"/>
          <p14:tracePt t="31495" x="4168775" y="3754438"/>
          <p14:tracePt t="31499" x="4056063" y="3741738"/>
          <p14:tracePt t="31511" x="3979863" y="3729038"/>
          <p14:tracePt t="31528" x="3892550" y="3716338"/>
          <p14:tracePt t="31545" x="3805238" y="3703638"/>
          <p14:tracePt t="31549" x="3717925" y="3692525"/>
          <p14:tracePt t="31562" x="3630613" y="3679825"/>
          <p14:tracePt t="31578" x="3554413" y="3667125"/>
          <p14:tracePt t="31595" x="3505200" y="3667125"/>
          <p14:tracePt t="31601" x="3467100" y="3654425"/>
          <p14:tracePt t="31615" x="3441700" y="3654425"/>
          <p14:tracePt t="31628" x="3429000" y="3654425"/>
          <p14:tracePt t="31645" x="3405188" y="3654425"/>
          <p14:tracePt t="31662" x="3392488" y="3654425"/>
          <p14:tracePt t="31678" x="3379788" y="3654425"/>
          <p14:tracePt t="31680" x="3367088" y="3654425"/>
          <p14:tracePt t="31695" x="3341688" y="3654425"/>
          <p14:tracePt t="31711" x="3341688" y="3641725"/>
          <p14:tracePt t="31718" x="3328988" y="3641725"/>
          <p14:tracePt t="31768" x="3341688" y="3641725"/>
          <p14:tracePt t="31782" x="3367088" y="3641725"/>
          <p14:tracePt t="31794" x="3405188" y="3641725"/>
          <p14:tracePt t="31807" x="3454400" y="3654425"/>
          <p14:tracePt t="31821" x="3517900" y="3667125"/>
          <p14:tracePt t="31834" x="3567113" y="3667125"/>
          <p14:tracePt t="31845" x="3643313" y="3679825"/>
          <p14:tracePt t="31862" x="3730625" y="3692525"/>
          <p14:tracePt t="31878" x="3830638" y="3692525"/>
          <p14:tracePt t="31884" x="3943350" y="3703638"/>
          <p14:tracePt t="31896" x="4068763" y="3729038"/>
          <p14:tracePt t="31912" x="4217988" y="3741738"/>
          <p14:tracePt t="31928" x="4418013" y="3754438"/>
          <p14:tracePt t="31934" x="4630738" y="3767138"/>
          <p14:tracePt t="31951" x="4956175" y="3792538"/>
          <p14:tracePt t="31962" x="5194300" y="3803650"/>
          <p14:tracePt t="31979" x="5419725" y="3816350"/>
          <p14:tracePt t="31986" x="5632450" y="3829050"/>
          <p14:tracePt t="32000" x="5808663" y="3841750"/>
          <p14:tracePt t="32012" x="5945188" y="3854450"/>
          <p14:tracePt t="32029" x="6070600" y="3879850"/>
          <p14:tracePt t="32045" x="6157913" y="3892550"/>
          <p14:tracePt t="32051" x="6208713" y="3892550"/>
          <p14:tracePt t="32064" x="6234113" y="3892550"/>
          <p14:tracePt t="32318" x="6246813" y="3892550"/>
          <p14:tracePt t="32332" x="6270625" y="3892550"/>
          <p14:tracePt t="32344" x="6346825" y="3892550"/>
          <p14:tracePt t="32357" x="6472238" y="3905250"/>
          <p14:tracePt t="32369" x="6634163" y="3916363"/>
          <p14:tracePt t="32383" x="6859588" y="3929063"/>
          <p14:tracePt t="32396" x="7246938" y="3954463"/>
          <p14:tracePt t="32413" x="7697788" y="3967163"/>
          <p14:tracePt t="32429" x="8186738" y="4017963"/>
          <p14:tracePt t="32446" x="8674100" y="4054475"/>
          <p14:tracePt t="32449" x="9112250" y="4079875"/>
          <p14:tracePt t="32462" x="9537700" y="4105275"/>
          <p14:tracePt t="32479" x="9913938" y="4117975"/>
          <p14:tracePt t="32496" x="10201275" y="4141788"/>
          <p14:tracePt t="32498" x="10464800" y="4141788"/>
          <p14:tracePt t="32513" x="10715625" y="4154488"/>
          <p14:tracePt t="32529" x="10928350" y="4154488"/>
          <p14:tracePt t="32546" x="11128375" y="4154488"/>
          <p14:tracePt t="32563" x="11315700" y="4154488"/>
          <p14:tracePt t="32564" x="11466513" y="4154488"/>
          <p14:tracePt t="32579" x="11591925" y="4154488"/>
          <p14:tracePt t="32596" x="11703050" y="4141788"/>
          <p14:tracePt t="32613" x="11779250" y="4129088"/>
          <p14:tracePt t="32614" x="11853863" y="4117975"/>
          <p14:tracePt t="32629" x="11928475" y="4105275"/>
          <p14:tracePt t="32646" x="11991975" y="4092575"/>
          <p14:tracePt t="32652" x="12066588" y="4079875"/>
          <p14:tracePt t="32667" x="12117388" y="4079875"/>
          <p14:tracePt t="32679" x="12166600" y="4067175"/>
          <p14:tracePt t="34059" x="11028363" y="3616325"/>
          <p14:tracePt t="34071" x="10139363" y="3667125"/>
          <p14:tracePt t="34084" x="9150350" y="3754438"/>
          <p14:tracePt t="34098" x="8086725" y="3829050"/>
          <p14:tracePt t="34115" x="6972300" y="3916363"/>
          <p14:tracePt t="34131" x="5883275" y="3967163"/>
          <p14:tracePt t="34137" x="4868863" y="3992563"/>
          <p14:tracePt t="34149" x="3917950" y="4017963"/>
          <p14:tracePt t="34165" x="3103563" y="4017963"/>
          <p14:tracePt t="34181" x="2516188" y="4005263"/>
          <p14:tracePt t="34187" x="2103438" y="3967163"/>
          <p14:tracePt t="34200" x="1903413" y="3941763"/>
          <p14:tracePt t="34453" x="1878013" y="3929063"/>
          <p14:tracePt t="34467" x="1865313" y="3916363"/>
          <p14:tracePt t="34479" x="1839913" y="3905250"/>
          <p14:tracePt t="34492" x="1814513" y="3879850"/>
          <p14:tracePt t="34505" x="1801813" y="3816350"/>
          <p14:tracePt t="34518" x="1801813" y="3754438"/>
          <p14:tracePt t="34532" x="1801813" y="3667125"/>
          <p14:tracePt t="34549" x="1839913" y="3579813"/>
          <p14:tracePt t="34565" x="1914525" y="3490913"/>
          <p14:tracePt t="34572" x="2003425" y="3390900"/>
          <p14:tracePt t="34582" x="2090738" y="3316288"/>
          <p14:tracePt t="34599" x="2203450" y="3241675"/>
          <p14:tracePt t="34608" x="2316163" y="3178175"/>
          <p14:tracePt t="34622" x="2416175" y="3116263"/>
          <p14:tracePt t="34637" x="2528888" y="3054350"/>
          <p14:tracePt t="34649" x="2616200" y="3003550"/>
          <p14:tracePt t="34666" x="2690813" y="2965450"/>
          <p14:tracePt t="34673" x="2728913" y="2952750"/>
          <p14:tracePt t="34687" x="2754313" y="2941638"/>
          <p14:tracePt t="34699" x="2767013" y="2928938"/>
          <p14:tracePt t="34716" x="2778125" y="2928938"/>
          <p14:tracePt t="34904" x="2778125" y="2916238"/>
          <p14:tracePt t="34968" x="2767013" y="2916238"/>
          <p14:tracePt t="34993" x="2754313" y="2903538"/>
          <p14:tracePt t="35006" x="2728913" y="2903538"/>
          <p14:tracePt t="35021" x="2716213" y="2903538"/>
          <p14:tracePt t="35033" x="2703513" y="2903538"/>
          <p14:tracePt t="35049" x="2678113" y="2890838"/>
          <p14:tracePt t="35066" x="2641600" y="2890838"/>
          <p14:tracePt t="35072" x="2616200" y="2890838"/>
          <p14:tracePt t="35084" x="2603500" y="2890838"/>
          <p14:tracePt t="35099" x="2590800" y="2890838"/>
          <p14:tracePt t="35116" x="2578100" y="2890838"/>
          <p14:tracePt t="35138" x="2565400" y="2890838"/>
          <p14:tracePt t="35166" x="2554288" y="2890838"/>
          <p14:tracePt t="35252" x="2541588" y="2903538"/>
          <p14:tracePt t="35277" x="2528888" y="2916238"/>
          <p14:tracePt t="35290" x="2528888" y="2928938"/>
          <p14:tracePt t="35304" x="2528888" y="2952750"/>
          <p14:tracePt t="35316" x="2516188" y="2965450"/>
          <p14:tracePt t="35333" x="2516188" y="2978150"/>
          <p14:tracePt t="35350" x="2516188" y="2990850"/>
          <p14:tracePt t="35355" x="2516188" y="3003550"/>
          <p14:tracePt t="35383" x="2516188" y="3016250"/>
          <p14:tracePt t="35400" x="2516188" y="3028950"/>
          <p14:tracePt t="35419" x="2528888" y="3028950"/>
          <p14:tracePt t="35433" x="2528888" y="3041650"/>
          <p14:tracePt t="35450" x="2541588" y="3041650"/>
          <p14:tracePt t="35467" x="2554288" y="3041650"/>
          <p14:tracePt t="35483" x="2578100" y="3041650"/>
          <p14:tracePt t="35485" x="2616200" y="3054350"/>
          <p14:tracePt t="35500" x="2654300" y="3054350"/>
          <p14:tracePt t="35517" x="2690813" y="3054350"/>
          <p14:tracePt t="35534" x="2741613" y="3054350"/>
          <p14:tracePt t="35535" x="2778125" y="3054350"/>
          <p14:tracePt t="35550" x="2816225" y="3054350"/>
          <p14:tracePt t="35567" x="2854325" y="3054350"/>
          <p14:tracePt t="35583" x="2890838" y="3028950"/>
          <p14:tracePt t="35585" x="2941638" y="2990850"/>
          <p14:tracePt t="35600" x="2979738" y="2965450"/>
          <p14:tracePt t="35617" x="3016250" y="2941638"/>
          <p14:tracePt t="35634" x="3028950" y="2903538"/>
          <p14:tracePt t="35639" x="3054350" y="2878138"/>
          <p14:tracePt t="35651" x="3054350" y="2852738"/>
          <p14:tracePt t="35667" x="3067050" y="2828925"/>
          <p14:tracePt t="35684" x="3067050" y="2790825"/>
          <p14:tracePt t="35700" x="3067050" y="2765425"/>
          <p14:tracePt t="35705" x="3067050" y="2740025"/>
          <p14:tracePt t="35717" x="3067050" y="2716213"/>
          <p14:tracePt t="35734" x="3067050" y="2703513"/>
          <p14:tracePt t="35750" x="3041650" y="2678113"/>
          <p14:tracePt t="35755" x="3028950" y="2665413"/>
          <p14:tracePt t="35767" x="3003550" y="2640013"/>
          <p14:tracePt t="35784" x="2967038" y="2627313"/>
          <p14:tracePt t="35800" x="2916238" y="2616200"/>
          <p14:tracePt t="35806" x="2879725" y="2603500"/>
          <p14:tracePt t="35817" x="2841625" y="2590800"/>
          <p14:tracePt t="35834" x="2803525" y="2590800"/>
          <p14:tracePt t="35850" x="2767013" y="2590800"/>
          <p14:tracePt t="35867" x="2728913" y="2578100"/>
          <p14:tracePt t="35872" x="2690813" y="2578100"/>
          <p14:tracePt t="35884" x="2654300" y="2578100"/>
          <p14:tracePt t="35901" x="2628900" y="2578100"/>
          <p14:tracePt t="35917" x="2616200" y="2578100"/>
          <p14:tracePt t="35934" x="2590800" y="2578100"/>
          <p14:tracePt t="35936" x="2565400" y="2578100"/>
          <p14:tracePt t="35951" x="2541588" y="2590800"/>
          <p14:tracePt t="35967" x="2516188" y="2603500"/>
          <p14:tracePt t="35974" x="2490788" y="2603500"/>
          <p14:tracePt t="35990" x="2452688" y="2616200"/>
          <p14:tracePt t="36001" x="2441575" y="2627313"/>
          <p14:tracePt t="36017" x="2416175" y="2640013"/>
          <p14:tracePt t="36023" x="2390775" y="2640013"/>
          <p14:tracePt t="36039" x="2378075" y="2665413"/>
          <p14:tracePt t="36051" x="2365375" y="2678113"/>
          <p14:tracePt t="36068" x="2352675" y="2703513"/>
          <p14:tracePt t="36076" x="2339975" y="2716213"/>
          <p14:tracePt t="36089" x="2328863" y="2740025"/>
          <p14:tracePt t="36102" x="2328863" y="2765425"/>
          <p14:tracePt t="36118" x="2316163" y="2790825"/>
          <p14:tracePt t="36134" x="2303463" y="2828925"/>
          <p14:tracePt t="36140" x="2303463" y="2852738"/>
          <p14:tracePt t="36156" x="2303463" y="2865438"/>
          <p14:tracePt t="36168" x="2303463" y="2878138"/>
          <p14:tracePt t="36184" x="2303463" y="2903538"/>
          <p14:tracePt t="36201" x="2303463" y="2916238"/>
          <p14:tracePt t="36206" x="2303463" y="2928938"/>
          <p14:tracePt t="36218" x="2316163" y="2952750"/>
          <p14:tracePt t="36234" x="2316163" y="2965450"/>
          <p14:tracePt t="36258" x="2328863" y="2978150"/>
          <p14:tracePt t="36275" x="2339975" y="2990850"/>
          <p14:tracePt t="36285" x="2352675" y="2990850"/>
          <p14:tracePt t="36301" x="2352675" y="3003550"/>
          <p14:tracePt t="36307" x="2365375" y="3003550"/>
          <p14:tracePt t="36323" x="2365375" y="3016250"/>
          <p14:tracePt t="36335" x="2390775" y="3028950"/>
          <p14:tracePt t="36368" x="2403475" y="3041650"/>
          <p14:tracePt t="36373" x="2428875" y="3041650"/>
          <p14:tracePt t="36386" x="2441575" y="3054350"/>
          <p14:tracePt t="36401" x="2452688" y="3054350"/>
          <p14:tracePt t="36418" x="2478088" y="3054350"/>
          <p14:tracePt t="36435" x="2490788" y="3065463"/>
          <p14:tracePt t="36438" x="2503488" y="3065463"/>
          <p14:tracePt t="36451" x="2528888" y="3065463"/>
          <p14:tracePt t="36476" x="2541588" y="3065463"/>
          <p14:tracePt t="36501" x="2554288" y="3065463"/>
          <p14:tracePt t="36527" x="2565400" y="3065463"/>
          <p14:tracePt t="36540" x="2578100" y="3065463"/>
          <p14:tracePt t="36552" x="2578100" y="3054350"/>
          <p14:tracePt t="36565" x="2590800" y="3054350"/>
          <p14:tracePt t="36579" x="2603500" y="3041650"/>
          <p14:tracePt t="36591" x="2616200" y="3028950"/>
          <p14:tracePt t="36603" x="2616200" y="3016250"/>
          <p14:tracePt t="36618" x="2628900" y="3016250"/>
          <p14:tracePt t="36635" x="2628900" y="2990850"/>
          <p14:tracePt t="36656" x="2641600" y="2978150"/>
          <p14:tracePt t="36668" x="2641600" y="2952750"/>
          <p14:tracePt t="36685" x="2641600" y="2941638"/>
          <p14:tracePt t="36702" x="2641600" y="2928938"/>
          <p14:tracePt t="36718" x="2641600" y="2916238"/>
          <p14:tracePt t="36735" x="2641600" y="2890838"/>
          <p14:tracePt t="36752" x="2628900" y="2878138"/>
          <p14:tracePt t="36769" x="2616200" y="2865438"/>
          <p14:tracePt t="36774" x="2603500" y="2852738"/>
          <p14:tracePt t="36785" x="2590800" y="2840038"/>
          <p14:tracePt t="36802" x="2565400" y="2840038"/>
          <p14:tracePt t="36835" x="2554288" y="2828925"/>
          <p14:tracePt t="36836" x="2554288" y="2816225"/>
          <p14:tracePt t="36852" x="2541588" y="2816225"/>
          <p14:tracePt t="36869" x="2528888" y="2816225"/>
          <p14:tracePt t="36887" x="2516188" y="2816225"/>
          <p14:tracePt t="36902" x="2503488" y="2816225"/>
          <p14:tracePt t="36926" x="2478088" y="2816225"/>
          <p14:tracePt t="36952" x="2465388" y="2828925"/>
          <p14:tracePt t="36976" x="2452688" y="2840038"/>
          <p14:tracePt t="36991" x="2441575" y="2852738"/>
          <p14:tracePt t="37003" x="2441575" y="2865438"/>
          <p14:tracePt t="37015" x="2428875" y="2865438"/>
          <p14:tracePt t="37028" x="2428875" y="2878138"/>
          <p14:tracePt t="37042" x="2416175" y="2878138"/>
          <p14:tracePt t="37054" x="2416175" y="2890838"/>
          <p14:tracePt t="37069" x="2416175" y="2916238"/>
          <p14:tracePt t="37086" x="2416175" y="2928938"/>
          <p14:tracePt t="37102" x="2416175" y="2941638"/>
          <p14:tracePt t="37107" x="2416175" y="2965450"/>
          <p14:tracePt t="37119" x="2416175" y="2978150"/>
          <p14:tracePt t="37136" x="2416175" y="2990850"/>
          <p14:tracePt t="37152" x="2428875" y="2990850"/>
          <p14:tracePt t="37157" x="2441575" y="3003550"/>
          <p14:tracePt t="37170" x="2452688" y="3003550"/>
          <p14:tracePt t="37186" x="2465388" y="3028950"/>
          <p14:tracePt t="37202" x="2503488" y="3041650"/>
          <p14:tracePt t="37219" x="2528888" y="3065463"/>
          <p14:tracePt t="37223" x="2554288" y="3078163"/>
          <p14:tracePt t="37236" x="2578100" y="3103563"/>
          <p14:tracePt t="37252" x="2603500" y="3116263"/>
          <p14:tracePt t="37269" x="2641600" y="3128963"/>
          <p14:tracePt t="37274" x="2667000" y="3141663"/>
          <p14:tracePt t="37286" x="2703513" y="3154363"/>
          <p14:tracePt t="37303" x="2741613" y="3165475"/>
          <p14:tracePt t="37319" x="2778125" y="3178175"/>
          <p14:tracePt t="37325" x="2828925" y="3203575"/>
          <p14:tracePt t="37337" x="2867025" y="3203575"/>
          <p14:tracePt t="37353" x="2903538" y="3216275"/>
          <p14:tracePt t="37369" x="2941638" y="3228975"/>
          <p14:tracePt t="37375" x="2979738" y="3241675"/>
          <p14:tracePt t="37392" x="3003550" y="3241675"/>
          <p14:tracePt t="37403" x="3028950" y="3254375"/>
          <p14:tracePt t="37419" x="3041650" y="3267075"/>
          <p14:tracePt t="37442" x="3054350" y="3267075"/>
          <p14:tracePt t="37453" x="3067050" y="3267075"/>
          <p14:tracePt t="37542" x="3067050" y="3278188"/>
          <p14:tracePt t="37569" x="3041650" y="3290888"/>
          <p14:tracePt t="37582" x="2992438" y="3290888"/>
          <p14:tracePt t="37593" x="2928938" y="3290888"/>
          <p14:tracePt t="37607" x="2841625" y="3290888"/>
          <p14:tracePt t="37621" x="2741613" y="3290888"/>
          <p14:tracePt t="37636" x="2641600" y="3290888"/>
          <p14:tracePt t="37653" x="2554288" y="3278188"/>
          <p14:tracePt t="37659" x="2465388" y="3267075"/>
          <p14:tracePt t="37675" x="2390775" y="3254375"/>
          <p14:tracePt t="37686" x="2328863" y="3241675"/>
          <p14:tracePt t="37703" x="2265363" y="3216275"/>
          <p14:tracePt t="37709" x="2228850" y="3178175"/>
          <p14:tracePt t="37725" x="2178050" y="3154363"/>
          <p14:tracePt t="37736" x="2152650" y="3128963"/>
          <p14:tracePt t="37753" x="2127250" y="3103563"/>
          <p14:tracePt t="37761" x="2116138" y="3065463"/>
          <p14:tracePt t="37775" x="2090738" y="3016250"/>
          <p14:tracePt t="37787" x="2078038" y="2990850"/>
          <p14:tracePt t="37803" x="2078038" y="2965450"/>
          <p14:tracePt t="37820" x="2065338" y="2941638"/>
          <p14:tracePt t="37837" x="2065338" y="2916238"/>
          <p14:tracePt t="37842" x="2065338" y="2890838"/>
          <p14:tracePt t="37853" x="2065338" y="2852738"/>
          <p14:tracePt t="37870" x="2065338" y="2816225"/>
          <p14:tracePt t="37887" x="2090738" y="2752725"/>
          <p14:tracePt t="37891" x="2116138" y="2690813"/>
          <p14:tracePt t="37903" x="2165350" y="2640013"/>
          <p14:tracePt t="37920" x="2228850" y="2578100"/>
          <p14:tracePt t="37937" x="2290763" y="2527300"/>
          <p14:tracePt t="37941" x="2352675" y="2490788"/>
          <p14:tracePt t="37954" x="2403475" y="2478088"/>
          <p14:tracePt t="37970" x="2452688" y="2465388"/>
          <p14:tracePt t="37987" x="2490788" y="2465388"/>
          <p14:tracePt t="37992" x="2528888" y="2465388"/>
          <p14:tracePt t="38020" x="2565400" y="2465388"/>
          <p14:tracePt t="38022" x="2603500" y="2478088"/>
          <p14:tracePt t="38037" x="2628900" y="2490788"/>
          <p14:tracePt t="38054" x="2654300" y="2516188"/>
          <p14:tracePt t="38058" x="2678113" y="2527300"/>
          <p14:tracePt t="38070" x="2703513" y="2552700"/>
          <p14:tracePt t="38087" x="2741613" y="2590800"/>
          <p14:tracePt t="38104" x="2778125" y="2627313"/>
          <p14:tracePt t="38108" x="2803525" y="2678113"/>
          <p14:tracePt t="38121" x="2828925" y="2716213"/>
          <p14:tracePt t="38137" x="2841625" y="2765425"/>
          <p14:tracePt t="38154" x="2854325" y="2803525"/>
          <p14:tracePt t="38159" x="2867025" y="2840038"/>
          <p14:tracePt t="38174" x="2879725" y="2890838"/>
          <p14:tracePt t="38187" x="2879725" y="2928938"/>
          <p14:tracePt t="38204" x="2879725" y="2978150"/>
          <p14:tracePt t="38220" x="2879725" y="3028950"/>
          <p14:tracePt t="38225" x="2854325" y="3090863"/>
          <p14:tracePt t="38243" x="2841625" y="3128963"/>
          <p14:tracePt t="38254" x="2828925" y="3165475"/>
          <p14:tracePt t="38270" x="2790825" y="3216275"/>
          <p14:tracePt t="38276" x="2767013" y="3254375"/>
          <p14:tracePt t="38291" x="2716213" y="3303588"/>
          <p14:tracePt t="38304" x="2654300" y="3341688"/>
          <p14:tracePt t="38321" x="2603500" y="3354388"/>
          <p14:tracePt t="38337" x="2541588" y="3378200"/>
          <p14:tracePt t="38342" x="2490788" y="3403600"/>
          <p14:tracePt t="38354" x="2428875" y="3416300"/>
          <p14:tracePt t="38371" x="2378075" y="3429000"/>
          <p14:tracePt t="38387" x="2328863" y="3441700"/>
          <p14:tracePt t="38394" x="2278063" y="3441700"/>
          <p14:tracePt t="38405" x="2216150" y="3441700"/>
          <p14:tracePt t="38421" x="2178050" y="3416300"/>
          <p14:tracePt t="38437" x="2127250" y="3390900"/>
          <p14:tracePt t="38443" x="2103438" y="3341688"/>
          <p14:tracePt t="38459" x="2078038" y="3290888"/>
          <p14:tracePt t="38471" x="2052638" y="3228975"/>
          <p14:tracePt t="38488" x="2039938" y="3178175"/>
          <p14:tracePt t="38504" x="2027238" y="3116263"/>
          <p14:tracePt t="38509" x="2027238" y="3065463"/>
          <p14:tracePt t="38521" x="2027238" y="3028950"/>
          <p14:tracePt t="38538" x="2027238" y="2990850"/>
          <p14:tracePt t="38554" x="2027238" y="2952750"/>
          <p14:tracePt t="38560" x="2027238" y="2928938"/>
          <p14:tracePt t="38571" x="2039938" y="2903538"/>
          <p14:tracePt t="38588" x="2065338" y="2878138"/>
          <p14:tracePt t="38604" x="2103438" y="2865438"/>
          <p14:tracePt t="38610" x="2165350" y="2840038"/>
          <p14:tracePt t="38626" x="2239963" y="2816225"/>
          <p14:tracePt t="38638" x="2303463" y="2803525"/>
          <p14:tracePt t="38654" x="2390775" y="2790825"/>
          <p14:tracePt t="38671" x="2478088" y="2778125"/>
          <p14:tracePt t="38676" x="2554288" y="2765425"/>
          <p14:tracePt t="38688" x="2603500" y="2765425"/>
          <p14:tracePt t="38704" x="2641600" y="2765425"/>
          <p14:tracePt t="38721" x="2667000" y="2765425"/>
          <p14:tracePt t="38738" x="2678113" y="2765425"/>
          <p14:tracePt t="38739" x="2703513" y="2778125"/>
          <p14:tracePt t="38754" x="2716213" y="2790825"/>
          <p14:tracePt t="38771" x="2728913" y="2803525"/>
          <p14:tracePt t="38778" x="2754313" y="2828925"/>
          <p14:tracePt t="38793" x="2767013" y="2840038"/>
          <p14:tracePt t="38805" x="2790825" y="2852738"/>
          <p14:tracePt t="38821" x="2803525" y="2890838"/>
          <p14:tracePt t="38829" x="2828925" y="2928938"/>
          <p14:tracePt t="38843" x="2841625" y="2965450"/>
          <p14:tracePt t="38855" x="2841625" y="3003550"/>
          <p14:tracePt t="38871" x="2841625" y="3041650"/>
          <p14:tracePt t="38888" x="2841625" y="3065463"/>
          <p14:tracePt t="38894" x="2841625" y="3090863"/>
          <p14:tracePt t="38906" x="2841625" y="3116263"/>
          <p14:tracePt t="38921" x="2841625" y="3154363"/>
          <p14:tracePt t="38938" x="2828925" y="3165475"/>
          <p14:tracePt t="38955" x="2816225" y="3178175"/>
          <p14:tracePt t="38960" x="2790825" y="3203575"/>
          <p14:tracePt t="38971" x="2767013" y="3216275"/>
          <p14:tracePt t="38988" x="2728913" y="3216275"/>
          <p14:tracePt t="39005" x="2690813" y="3228975"/>
          <p14:tracePt t="39010" x="2654300" y="3228975"/>
          <p14:tracePt t="39022" x="2603500" y="3241675"/>
          <p14:tracePt t="39038" x="2565400" y="3241675"/>
          <p14:tracePt t="39055" x="2528888" y="3241675"/>
          <p14:tracePt t="39072" x="2490788" y="3241675"/>
          <p14:tracePt t="39074" x="2465388" y="3241675"/>
          <p14:tracePt t="39088" x="2428875" y="3228975"/>
          <p14:tracePt t="39105" x="2390775" y="3216275"/>
          <p14:tracePt t="39112" x="2378075" y="3190875"/>
          <p14:tracePt t="39127" x="2352675" y="3154363"/>
          <p14:tracePt t="39138" x="2328863" y="3090863"/>
          <p14:tracePt t="39155" x="2316163" y="3041650"/>
          <p14:tracePt t="39164" x="2303463" y="2978150"/>
          <p14:tracePt t="39177" x="2290763" y="2941638"/>
          <p14:tracePt t="39189" x="2290763" y="2903538"/>
          <p14:tracePt t="39205" x="2290763" y="2865438"/>
          <p14:tracePt t="39222" x="2290763" y="2828925"/>
          <p14:tracePt t="39255" x="2303463" y="2765425"/>
          <p14:tracePt t="39257" x="2303463" y="2740025"/>
          <p14:tracePt t="39272" x="2328863" y="2716213"/>
          <p14:tracePt t="39289" x="2339975" y="2703513"/>
          <p14:tracePt t="39293" x="2365375" y="2678113"/>
          <p14:tracePt t="39305" x="2403475" y="2678113"/>
          <p14:tracePt t="39322" x="2441575" y="2665413"/>
          <p14:tracePt t="39339" x="2503488" y="2652713"/>
          <p14:tracePt t="39343" x="2541588" y="2652713"/>
          <p14:tracePt t="39356" x="2578100" y="2652713"/>
          <p14:tracePt t="39372" x="2603500" y="2652713"/>
          <p14:tracePt t="39389" x="2616200" y="2652713"/>
          <p14:tracePt t="39405" x="2654300" y="2652713"/>
          <p14:tracePt t="39410" x="2667000" y="2665413"/>
          <p14:tracePt t="39422" x="2678113" y="2678113"/>
          <p14:tracePt t="39439" x="2703513" y="2703513"/>
          <p14:tracePt t="39446" x="2703513" y="2716213"/>
          <p14:tracePt t="39460" x="2716213" y="2740025"/>
          <p14:tracePt t="39473" x="2728913" y="2752725"/>
          <p14:tracePt t="39489" x="2728913" y="2765425"/>
          <p14:tracePt t="39506" x="2741613" y="2803525"/>
          <p14:tracePt t="39523" x="2754313" y="2840038"/>
          <p14:tracePt t="39527" x="2754313" y="2878138"/>
          <p14:tracePt t="39539" x="2767013" y="2916238"/>
          <p14:tracePt t="39556" x="2767013" y="2965450"/>
          <p14:tracePt t="39572" x="2767013" y="3003550"/>
          <p14:tracePt t="39577" x="2754313" y="3054350"/>
          <p14:tracePt t="39589" x="2741613" y="3090863"/>
          <p14:tracePt t="39606" x="2741613" y="3128963"/>
          <p14:tracePt t="39622" x="2728913" y="3165475"/>
          <p14:tracePt t="39628" x="2716213" y="3190875"/>
          <p14:tracePt t="39639" x="2690813" y="3228975"/>
          <p14:tracePt t="39656" x="2678113" y="3254375"/>
          <p14:tracePt t="39672" x="2654300" y="3278188"/>
          <p14:tracePt t="39678" x="2628900" y="3303588"/>
          <p14:tracePt t="39693" x="2590800" y="3328988"/>
          <p14:tracePt t="39706" x="2541588" y="3341688"/>
          <p14:tracePt t="39723" x="2490788" y="3354388"/>
          <p14:tracePt t="39739" x="2441575" y="3367088"/>
          <p14:tracePt t="39744" x="2390775" y="3367088"/>
          <p14:tracePt t="39756" x="2352675" y="3367088"/>
          <p14:tracePt t="39773" x="2316163" y="3367088"/>
          <p14:tracePt t="39789" x="2278063" y="3367088"/>
          <p14:tracePt t="39806" x="2252663" y="3354388"/>
          <p14:tracePt t="39811" x="2216150" y="3341688"/>
          <p14:tracePt t="39823" x="2178050" y="3316288"/>
          <p14:tracePt t="39839" x="2139950" y="3278188"/>
          <p14:tracePt t="39846" x="2103438" y="3216275"/>
          <p14:tracePt t="39861" x="2078038" y="3165475"/>
          <p14:tracePt t="39873" x="2065338" y="3103563"/>
          <p14:tracePt t="39889" x="2065338" y="3054350"/>
          <p14:tracePt t="39906" x="2065338" y="3003550"/>
          <p14:tracePt t="39911" x="2065338" y="2952750"/>
          <p14:tracePt t="39924" x="2103438" y="2878138"/>
          <p14:tracePt t="39939" x="2165350" y="2803525"/>
          <p14:tracePt t="39956" x="2239963" y="2740025"/>
          <p14:tracePt t="39962" x="2352675" y="2665413"/>
          <p14:tracePt t="39977" x="2478088" y="2616200"/>
          <p14:tracePt t="39990" x="2628900" y="2590800"/>
          <p14:tracePt t="40006" x="2778125" y="2578100"/>
          <p14:tracePt t="40013" x="2928938" y="2578100"/>
          <p14:tracePt t="40028" x="3079750" y="2578100"/>
          <p14:tracePt t="40040" x="3205163" y="2578100"/>
          <p14:tracePt t="40056" x="3328988" y="2578100"/>
          <p14:tracePt t="40073" x="3441700" y="2603500"/>
          <p14:tracePt t="40078" x="3554413" y="2640013"/>
          <p14:tracePt t="40091" x="3643313" y="2678113"/>
          <p14:tracePt t="40106" x="3730625" y="2728913"/>
          <p14:tracePt t="40123" x="3830638" y="2803525"/>
          <p14:tracePt t="40128" x="3917950" y="2890838"/>
          <p14:tracePt t="40144" x="4005263" y="3016250"/>
          <p14:tracePt t="40157" x="4068763" y="3141663"/>
          <p14:tracePt t="40173" x="4130675" y="3267075"/>
          <p14:tracePt t="40190" x="4168775" y="3378200"/>
          <p14:tracePt t="40195" x="4192588" y="3503613"/>
          <p14:tracePt t="40206" x="4192588" y="3603625"/>
          <p14:tracePt t="40223" x="4192588" y="3692525"/>
          <p14:tracePt t="40256" x="4117975" y="3754438"/>
          <p14:tracePt t="40258" x="4081463" y="3754438"/>
          <p14:tracePt t="40273" x="4056063" y="3754438"/>
          <p14:tracePt t="40513" x="4081463" y="3754438"/>
          <p14:tracePt t="40526" x="4130675" y="3741738"/>
          <p14:tracePt t="40539" x="4230688" y="3741738"/>
          <p14:tracePt t="40552" x="4406900" y="3741738"/>
          <p14:tracePt t="40565" x="4656138" y="3741738"/>
          <p14:tracePt t="40578" x="5170488" y="3754438"/>
          <p14:tracePt t="40592" x="5670550" y="3754438"/>
          <p14:tracePt t="40607" x="6259513" y="3779838"/>
          <p14:tracePt t="40624" x="6872288" y="3779838"/>
          <p14:tracePt t="40641" x="7448550" y="3779838"/>
          <p14:tracePt t="40642" x="8161338" y="3803650"/>
          <p14:tracePt t="40657" x="8837613" y="3829050"/>
          <p14:tracePt t="40674" x="9488488" y="3854450"/>
          <p14:tracePt t="40691" x="10001250" y="3867150"/>
          <p14:tracePt t="40693" x="10452100" y="3892550"/>
          <p14:tracePt t="40707" x="10839450" y="3916363"/>
          <p14:tracePt t="40724" x="11077575" y="3929063"/>
          <p14:tracePt t="40741" x="11328400" y="3941763"/>
          <p14:tracePt t="40746" x="11503025" y="3967163"/>
          <p14:tracePt t="40757" x="11603038" y="3979863"/>
          <p14:tracePt t="40774" x="11653838" y="3979863"/>
          <p14:tracePt t="40791" x="11666538" y="3979863"/>
          <p14:tracePt t="40808" x="11666538" y="3967163"/>
          <p14:tracePt t="40975" x="11691938" y="3967163"/>
          <p14:tracePt t="40987" x="11741150" y="3967163"/>
          <p14:tracePt t="40999" x="11828463" y="3967163"/>
          <p14:tracePt t="41012" x="11928475" y="3979863"/>
          <p14:tracePt t="41026" x="12053888" y="3992563"/>
          <p14:tracePt t="43532" x="11591925" y="3741738"/>
          <p14:tracePt t="43544" x="10915650" y="3867150"/>
          <p14:tracePt t="43557" x="10188575" y="3992563"/>
          <p14:tracePt t="43570" x="9250363" y="4141788"/>
          <p14:tracePt t="43583" x="8286750" y="4341813"/>
          <p14:tracePt t="43596" x="7323138" y="4492625"/>
          <p14:tracePt t="43611" x="6421438" y="4656138"/>
          <p14:tracePt t="43628" x="5595938" y="4756150"/>
          <p14:tracePt t="43645" x="4968875" y="4830763"/>
          <p14:tracePt t="43647" x="4406900" y="4905375"/>
          <p14:tracePt t="43661" x="3979863" y="4943475"/>
          <p14:tracePt t="43678" x="3643313" y="4968875"/>
          <p14:tracePt t="43695" x="3417888" y="4981575"/>
          <p14:tracePt t="43700" x="3267075" y="4981575"/>
          <p14:tracePt t="43716" x="3192463" y="4981575"/>
          <p14:tracePt t="43728" x="3154363" y="4981575"/>
          <p14:tracePt t="43745" x="3141663" y="4981575"/>
          <p14:tracePt t="43941" x="3128963" y="4981575"/>
          <p14:tracePt t="43953" x="3103563" y="4981575"/>
          <p14:tracePt t="43966" x="3054350" y="4981575"/>
          <p14:tracePt t="43979" x="2954338" y="4981575"/>
          <p14:tracePt t="43995" x="2828925" y="4981575"/>
          <p14:tracePt t="44012" x="2703513" y="4968875"/>
          <p14:tracePt t="44018" x="2554288" y="4956175"/>
          <p14:tracePt t="44033" x="2428875" y="4918075"/>
          <p14:tracePt t="44045" x="2328863" y="4879975"/>
          <p14:tracePt t="44062" x="2252663" y="4818063"/>
          <p14:tracePt t="44078" x="2190750" y="4743450"/>
          <p14:tracePt t="44082" x="2165350" y="4643438"/>
          <p14:tracePt t="44095" x="2165350" y="4492625"/>
          <p14:tracePt t="44112" x="2190750" y="4318000"/>
          <p14:tracePt t="44129" x="2252663" y="4105275"/>
          <p14:tracePt t="44134" x="2303463" y="3929063"/>
          <p14:tracePt t="44147" x="2365375" y="3767138"/>
          <p14:tracePt t="44162" x="2390775" y="3667125"/>
          <p14:tracePt t="44179" x="2403475" y="3616325"/>
          <p14:tracePt t="44195" x="2416175" y="3579813"/>
          <p14:tracePt t="44200" x="2416175" y="3554413"/>
          <p14:tracePt t="44212" x="2416175" y="3541713"/>
          <p14:tracePt t="44229" x="2416175" y="3529013"/>
          <p14:tracePt t="44252" x="2428875" y="3516313"/>
          <p14:tracePt t="44279" x="2428875" y="3503613"/>
          <p14:tracePt t="44467" x="2416175" y="3503613"/>
          <p14:tracePt t="44481" x="2390775" y="3516313"/>
          <p14:tracePt t="44495" x="2378075" y="3529013"/>
          <p14:tracePt t="44507" x="2352675" y="3529013"/>
          <p14:tracePt t="44520" x="2352675" y="3541713"/>
          <p14:tracePt t="44533" x="2339975" y="3541713"/>
          <p14:tracePt t="44546" x="2339975" y="3554413"/>
          <p14:tracePt t="44562" x="2328863" y="3567113"/>
          <p14:tracePt t="44579" x="2316163" y="3590925"/>
          <p14:tracePt t="44586" x="2316163" y="3629025"/>
          <p14:tracePt t="44597" x="2303463" y="3667125"/>
          <p14:tracePt t="44613" x="2290763" y="3692525"/>
          <p14:tracePt t="44629" x="2290763" y="3703638"/>
          <p14:tracePt t="44635" x="2278063" y="3729038"/>
          <p14:tracePt t="44651" x="2278063" y="3754438"/>
          <p14:tracePt t="44663" x="2278063" y="3767138"/>
          <p14:tracePt t="44679" x="2278063" y="3779838"/>
          <p14:tracePt t="44696" x="2278063" y="3803650"/>
          <p14:tracePt t="44701" x="2290763" y="3816350"/>
          <p14:tracePt t="44714" x="2316163" y="3829050"/>
          <p14:tracePt t="44729" x="2352675" y="3854450"/>
          <p14:tracePt t="44746" x="2416175" y="3879850"/>
          <p14:tracePt t="44763" x="2465388" y="3905250"/>
          <p14:tracePt t="44768" x="2528888" y="3929063"/>
          <p14:tracePt t="44779" x="2578100" y="3929063"/>
          <p14:tracePt t="44796" x="2628900" y="3941763"/>
          <p14:tracePt t="44813" x="2690813" y="3954463"/>
          <p14:tracePt t="44818" x="2741613" y="3967163"/>
          <p14:tracePt t="44830" x="2778125" y="3979863"/>
          <p14:tracePt t="44846" x="2816225" y="3979863"/>
          <p14:tracePt t="44863" x="2841625" y="3979863"/>
          <p14:tracePt t="44880" x="2854325" y="3979863"/>
          <p14:tracePt t="44881" x="2854325" y="3992563"/>
          <p14:tracePt t="44896" x="2879725" y="3992563"/>
          <p14:tracePt t="44920" x="2890838" y="3992563"/>
          <p14:tracePt t="44933" x="2916238" y="3992563"/>
          <p14:tracePt t="44947" x="2928938" y="3992563"/>
          <p14:tracePt t="44963" x="2941638" y="3992563"/>
          <p14:tracePt t="44980" x="2967038" y="3992563"/>
          <p14:tracePt t="44996" x="2967038" y="3979863"/>
          <p14:tracePt t="44998" x="2979738" y="3979863"/>
          <p14:tracePt t="45013" x="2979738" y="3967163"/>
          <p14:tracePt t="45030" x="2992438" y="3967163"/>
          <p14:tracePt t="45047" x="3003550" y="3967163"/>
          <p14:tracePt t="45049" x="3003550" y="3954463"/>
          <p14:tracePt t="45063" x="3016250" y="3954463"/>
          <p14:tracePt t="45088" x="3028950" y="3941763"/>
          <p14:tracePt t="45126" x="3041650" y="3929063"/>
          <p14:tracePt t="45178" x="3028950" y="3929063"/>
          <p14:tracePt t="45190" x="2992438" y="3929063"/>
          <p14:tracePt t="45204" x="2941638" y="3941763"/>
          <p14:tracePt t="45216" x="2867025" y="3954463"/>
          <p14:tracePt t="45230" x="2778125" y="3967163"/>
          <p14:tracePt t="45247" x="2690813" y="3979863"/>
          <p14:tracePt t="45254" x="2628900" y="3979863"/>
          <p14:tracePt t="45268" x="2578100" y="3979863"/>
          <p14:tracePt t="45281" x="2541588" y="3979863"/>
          <p14:tracePt t="45297" x="2503488" y="3979863"/>
          <p14:tracePt t="45313" x="2465388" y="3979863"/>
          <p14:tracePt t="45331" x="2452688" y="3979863"/>
          <p14:tracePt t="45347" x="2441575" y="3992563"/>
          <p14:tracePt t="45348" x="2428875" y="3992563"/>
          <p14:tracePt t="45364" x="2416175" y="3992563"/>
          <p14:tracePt t="45380" x="2403475" y="3992563"/>
          <p14:tracePt t="45578" x="2390775" y="3992563"/>
          <p14:tracePt t="45617" x="2390775" y="4005263"/>
          <p14:tracePt t="45630" x="2378075" y="4005263"/>
          <p14:tracePt t="45655" x="2365375" y="4005263"/>
          <p14:tracePt t="45669" x="2352675" y="4005263"/>
          <p14:tracePt t="45694" x="2339975" y="4005263"/>
          <p14:tracePt t="45979" x="2339975" y="3992563"/>
          <p14:tracePt t="46004" x="2339975" y="3979863"/>
          <p14:tracePt t="46030" x="2339975" y="3967163"/>
          <p14:tracePt t="46043" x="2352675" y="3954463"/>
          <p14:tracePt t="46056" x="2365375" y="3941763"/>
          <p14:tracePt t="46069" x="2365375" y="3916363"/>
          <p14:tracePt t="46081" x="2378075" y="3916363"/>
          <p14:tracePt t="46098" x="2390775" y="3905250"/>
          <p14:tracePt t="46133" x="2390775" y="3892550"/>
          <p14:tracePt t="46159" x="2403475" y="3892550"/>
          <p14:tracePt t="46339" x="2390775" y="3892550"/>
          <p14:tracePt t="46353" x="2365375" y="3892550"/>
          <p14:tracePt t="46366" x="2339975" y="3892550"/>
          <p14:tracePt t="46379" x="2303463" y="3892550"/>
          <p14:tracePt t="46392" x="2252663" y="3905250"/>
          <p14:tracePt t="46404" x="2203450" y="3916363"/>
          <p14:tracePt t="46417" x="2152650" y="3929063"/>
          <p14:tracePt t="46432" x="2116138" y="3929063"/>
          <p14:tracePt t="46448" x="2078038" y="3929063"/>
          <p14:tracePt t="46465" x="2052638" y="3929063"/>
          <p14:tracePt t="46482" x="2027238" y="3929063"/>
          <p14:tracePt t="46483" x="2014538" y="3929063"/>
          <p14:tracePt t="46499" x="2003425" y="3929063"/>
          <p14:tracePt t="46515" x="2003425" y="3916363"/>
          <p14:tracePt t="46520" x="1990725" y="3892550"/>
          <p14:tracePt t="46532" x="1990725" y="3867150"/>
          <p14:tracePt t="46548" x="1990725" y="3854450"/>
          <p14:tracePt t="46565" x="2003425" y="3829050"/>
          <p14:tracePt t="46582" x="2027238" y="3816350"/>
          <p14:tracePt t="46587" x="2052638" y="3803650"/>
          <p14:tracePt t="46599" x="2090738" y="3779838"/>
          <p14:tracePt t="46615" x="2127250" y="3754438"/>
          <p14:tracePt t="46632" x="2190750" y="3741738"/>
          <p14:tracePt t="46636" x="2239963" y="3716338"/>
          <p14:tracePt t="46649" x="2303463" y="3692525"/>
          <p14:tracePt t="46665" x="2352675" y="3679825"/>
          <p14:tracePt t="46682" x="2416175" y="3667125"/>
          <p14:tracePt t="46687" x="2465388" y="3654425"/>
          <p14:tracePt t="46703" x="2516188" y="3641725"/>
          <p14:tracePt t="46716" x="2554288" y="3641725"/>
          <p14:tracePt t="46732" x="2590800" y="3629025"/>
          <p14:tracePt t="46738" x="2628900" y="3629025"/>
          <p14:tracePt t="46754" x="2667000" y="3629025"/>
          <p14:tracePt t="46766" x="2690813" y="3629025"/>
          <p14:tracePt t="46782" x="2716213" y="3629025"/>
          <p14:tracePt t="46799" x="2728913" y="3629025"/>
          <p14:tracePt t="46803" x="2754313" y="3641725"/>
          <p14:tracePt t="46816" x="2754313" y="3654425"/>
          <p14:tracePt t="46832" x="2767013" y="3654425"/>
          <p14:tracePt t="46849" x="2767013" y="3667125"/>
          <p14:tracePt t="46866" x="2778125" y="3667125"/>
          <p14:tracePt t="46882" x="2778125" y="3679825"/>
          <p14:tracePt t="46918" x="2778125" y="3692525"/>
          <p14:tracePt t="46931" x="2778125" y="3703638"/>
          <p14:tracePt t="46959" x="2778125" y="3716338"/>
          <p14:tracePt t="46982" x="2778125" y="3729038"/>
          <p14:tracePt t="47009" x="2754313" y="3741738"/>
          <p14:tracePt t="47022" x="2741613" y="3754438"/>
          <p14:tracePt t="47034" x="2728913" y="3754438"/>
          <p14:tracePt t="47047" x="2690813" y="3779838"/>
          <p14:tracePt t="47061" x="2641600" y="3803650"/>
          <p14:tracePt t="47073" x="2590800" y="3816350"/>
          <p14:tracePt t="47086" x="2516188" y="3841750"/>
          <p14:tracePt t="47099" x="2428875" y="3867150"/>
          <p14:tracePt t="47116" x="2339975" y="3892550"/>
          <p14:tracePt t="47133" x="2265363" y="3905250"/>
          <p14:tracePt t="47139" x="2203450" y="3916363"/>
          <p14:tracePt t="47150" x="2139950" y="3929063"/>
          <p14:tracePt t="47166" x="2103438" y="3929063"/>
          <p14:tracePt t="47183" x="2078038" y="3929063"/>
          <p14:tracePt t="47200" x="2065338" y="3929063"/>
          <p14:tracePt t="47202" x="2052638" y="3929063"/>
          <p14:tracePt t="47330" x="2065338" y="3929063"/>
          <p14:tracePt t="47343" x="2090738" y="3929063"/>
          <p14:tracePt t="47357" x="2116138" y="3916363"/>
          <p14:tracePt t="47371" x="2139950" y="3905250"/>
          <p14:tracePt t="47383" x="2165350" y="3905250"/>
          <p14:tracePt t="47400" x="2203450" y="3892550"/>
          <p14:tracePt t="47416" x="2239963" y="3892550"/>
          <p14:tracePt t="47423" x="2290763" y="3879850"/>
          <p14:tracePt t="47433" x="2328863" y="3879850"/>
          <p14:tracePt t="47450" x="2365375" y="3879850"/>
          <p14:tracePt t="47466" x="2403475" y="3879850"/>
          <p14:tracePt t="47483" x="2428875" y="3879850"/>
          <p14:tracePt t="47486" x="2452688" y="3879850"/>
          <p14:tracePt t="47500" x="2465388" y="3879850"/>
          <p14:tracePt t="47517" x="2478088" y="3879850"/>
          <p14:tracePt t="47550" x="2490788" y="3879850"/>
          <p14:tracePt t="47678" x="2490788" y="3892550"/>
          <p14:tracePt t="47691" x="2465388" y="3892550"/>
          <p14:tracePt t="47705" x="2452688" y="3905250"/>
          <p14:tracePt t="47717" x="2441575" y="3916363"/>
          <p14:tracePt t="47731" x="2416175" y="3916363"/>
          <p14:tracePt t="47743" x="2416175" y="3929063"/>
          <p14:tracePt t="47756" x="2403475" y="3941763"/>
          <p14:tracePt t="47782" x="2390775" y="3941763"/>
          <p14:tracePt t="47938" x="2390775" y="3929063"/>
          <p14:tracePt t="47977" x="2403475" y="3929063"/>
          <p14:tracePt t="47991" x="2403475" y="3916363"/>
          <p14:tracePt t="48006" x="2416175" y="3916363"/>
          <p14:tracePt t="48014" x="2428875" y="3905250"/>
          <p14:tracePt t="48026" x="2441575" y="3892550"/>
          <p14:tracePt t="48052" x="2452688" y="3879850"/>
          <p14:tracePt t="48257" x="2452688" y="3867150"/>
          <p14:tracePt t="48284" x="2452688" y="3854450"/>
          <p14:tracePt t="48296" x="2465388" y="3841750"/>
          <p14:tracePt t="48309" x="2478088" y="3816350"/>
          <p14:tracePt t="48322" x="2490788" y="3803650"/>
          <p14:tracePt t="48335" x="2516188" y="3792538"/>
          <p14:tracePt t="48351" x="2528888" y="3767138"/>
          <p14:tracePt t="48368" x="2541588" y="3754438"/>
          <p14:tracePt t="48374" x="2578100" y="3716338"/>
          <p14:tracePt t="48389" x="2590800" y="3703638"/>
          <p14:tracePt t="48401" x="2616200" y="3692525"/>
          <p14:tracePt t="48418" x="2628900" y="3667125"/>
          <p14:tracePt t="48434" x="2641600" y="3654425"/>
          <p14:tracePt t="48440" x="2654300" y="3629025"/>
          <p14:tracePt t="48451" x="2667000" y="3616325"/>
          <p14:tracePt t="48468" x="2667000" y="3590925"/>
          <p14:tracePt t="48485" x="2667000" y="3554413"/>
          <p14:tracePt t="48490" x="2667000" y="3516313"/>
          <p14:tracePt t="48502" x="2667000" y="3467100"/>
          <p14:tracePt t="48518" x="2667000" y="3429000"/>
          <p14:tracePt t="48535" x="2667000" y="3390900"/>
          <p14:tracePt t="48551" x="2654300" y="3354388"/>
          <p14:tracePt t="48554" x="2641600" y="3316288"/>
          <p14:tracePt t="48568" x="2641600" y="3267075"/>
          <p14:tracePt t="48585" x="2628900" y="3241675"/>
          <p14:tracePt t="48601" x="2616200" y="3216275"/>
          <p14:tracePt t="48608" x="2603500" y="3190875"/>
          <p14:tracePt t="48620" x="2590800" y="3165475"/>
          <p14:tracePt t="48635" x="2565400" y="3128963"/>
          <p14:tracePt t="48651" x="2554288" y="3103563"/>
          <p14:tracePt t="48658" x="2528888" y="3078163"/>
          <p14:tracePt t="48673" x="2528888" y="3054350"/>
          <p14:tracePt t="48685" x="2516188" y="3041650"/>
          <p14:tracePt t="48701" x="2503488" y="3028950"/>
          <p14:tracePt t="48710" x="2503488" y="3003550"/>
          <p14:tracePt t="48723" x="2490788" y="3003550"/>
          <p14:tracePt t="48735" x="2490788" y="2990850"/>
          <p14:tracePt t="48773" x="2490788" y="2978150"/>
          <p14:tracePt t="48786" x="2478088" y="2978150"/>
          <p14:tracePt t="48813" x="2478088" y="2965450"/>
          <p14:tracePt t="48902" x="2478088" y="2952750"/>
          <p14:tracePt t="48965" x="2478088" y="2965450"/>
          <p14:tracePt t="48978" x="2478088" y="2978150"/>
          <p14:tracePt t="48992" x="2478088" y="3016250"/>
          <p14:tracePt t="49006" x="2490788" y="3054350"/>
          <p14:tracePt t="49019" x="2490788" y="3103563"/>
          <p14:tracePt t="49035" x="2503488" y="3165475"/>
          <p14:tracePt t="49052" x="2516188" y="3216275"/>
          <p14:tracePt t="49057" x="2528888" y="3267075"/>
          <p14:tracePt t="49069" x="2541588" y="3341688"/>
          <p14:tracePt t="49086" x="2565400" y="3416300"/>
          <p14:tracePt t="49102" x="2590800" y="3479800"/>
          <p14:tracePt t="49107" x="2616200" y="3567113"/>
          <p14:tracePt t="49119" x="2641600" y="3641725"/>
          <p14:tracePt t="49135" x="2667000" y="3716338"/>
          <p14:tracePt t="49152" x="2667000" y="3767138"/>
          <p14:tracePt t="49169" x="2678113" y="3829050"/>
          <p14:tracePt t="49173" x="2690813" y="3879850"/>
          <p14:tracePt t="49185" x="2690813" y="3929063"/>
          <p14:tracePt t="49202" x="2690813" y="3967163"/>
          <p14:tracePt t="49219" x="2690813" y="4005263"/>
          <p14:tracePt t="49223" x="2690813" y="4041775"/>
          <p14:tracePt t="49241" x="2690813" y="4079875"/>
          <p14:tracePt t="49252" x="2690813" y="4117975"/>
          <p14:tracePt t="49269" x="2690813" y="4154488"/>
          <p14:tracePt t="49286" x="2690813" y="4205288"/>
          <p14:tracePt t="49287" x="2690813" y="4254500"/>
          <p14:tracePt t="49302" x="2690813" y="4318000"/>
          <p14:tracePt t="49319" x="2678113" y="4379913"/>
          <p14:tracePt t="49325" x="2667000" y="4467225"/>
          <p14:tracePt t="49340" x="2654300" y="4554538"/>
          <p14:tracePt t="49352" x="2654300" y="4643438"/>
          <p14:tracePt t="49369" x="2654300" y="4718050"/>
          <p14:tracePt t="49386" x="2641600" y="4805363"/>
          <p14:tracePt t="49391" x="2641600" y="4892675"/>
          <p14:tracePt t="49402" x="2641600" y="4943475"/>
          <p14:tracePt t="49419" x="2641600" y="4981575"/>
          <p14:tracePt t="49436" x="2641600" y="5005388"/>
          <p14:tracePt t="49442" x="2641600" y="5030788"/>
          <p14:tracePt t="49457" x="2641600" y="5043488"/>
          <p14:tracePt t="49469" x="2628900" y="5043488"/>
          <p14:tracePt t="49486" x="2616200" y="5056188"/>
          <p14:tracePt t="49503" x="2603500" y="5068888"/>
          <p14:tracePt t="49507" x="2578100" y="5068888"/>
          <p14:tracePt t="49519" x="2528888" y="5081588"/>
          <p14:tracePt t="49536" x="2478088" y="5092700"/>
          <p14:tracePt t="49553" x="2403475" y="5105400"/>
          <p14:tracePt t="49557" x="2352675" y="5105400"/>
          <p14:tracePt t="49573" x="2316163" y="5118100"/>
          <p14:tracePt t="49586" x="2290763" y="5118100"/>
          <p14:tracePt t="49603" x="2265363" y="5118100"/>
          <p14:tracePt t="49636" x="2252663" y="5105400"/>
          <p14:tracePt t="49637" x="2252663" y="5092700"/>
          <p14:tracePt t="49660" x="2252663" y="5081588"/>
          <p14:tracePt t="49687" x="2252663" y="5068888"/>
          <p14:tracePt t="49698" x="2303463" y="5043488"/>
          <p14:tracePt t="49712" x="2352675" y="5030788"/>
          <p14:tracePt t="49724" x="2428875" y="5005388"/>
          <p14:tracePt t="49738" x="2478088" y="4992688"/>
          <p14:tracePt t="49753" x="2554288" y="4981575"/>
          <p14:tracePt t="49770" x="2603500" y="4968875"/>
          <p14:tracePt t="49786" x="2641600" y="4956175"/>
          <p14:tracePt t="49791" x="2678113" y="4956175"/>
          <p14:tracePt t="49803" x="2703513" y="4956175"/>
          <p14:tracePt t="49820" x="2728913" y="4956175"/>
          <p14:tracePt t="49836" x="2754313" y="4956175"/>
          <p14:tracePt t="49853" x="2767013" y="4956175"/>
          <p14:tracePt t="49870" x="2778125" y="4956175"/>
          <p14:tracePt t="49871" x="2790825" y="4956175"/>
          <p14:tracePt t="49887" x="2803525" y="4956175"/>
          <p14:tracePt t="49958" x="2790825" y="4956175"/>
          <p14:tracePt t="49970" x="2754313" y="4956175"/>
          <p14:tracePt t="49984" x="2703513" y="4943475"/>
          <p14:tracePt t="49997" x="2654300" y="4930775"/>
          <p14:tracePt t="50009" x="2565400" y="4918075"/>
          <p14:tracePt t="50023" x="2478088" y="4905375"/>
          <p14:tracePt t="50037" x="2378075" y="4892675"/>
          <p14:tracePt t="50053" x="2278063" y="4879975"/>
          <p14:tracePt t="50061" x="2190750" y="4868863"/>
          <p14:tracePt t="50075" x="2127250" y="4868863"/>
          <p14:tracePt t="50087" x="2090738" y="4856163"/>
          <p14:tracePt t="50103" x="2065338" y="4843463"/>
          <p14:tracePt t="50120" x="2052638" y="4843463"/>
          <p14:tracePt t="50153" x="2039938" y="4830763"/>
          <p14:tracePt t="50177" x="2065338" y="4830763"/>
          <p14:tracePt t="50191" x="2116138" y="4830763"/>
          <p14:tracePt t="50203" x="2203450" y="4830763"/>
          <p14:tracePt t="50220" x="2278063" y="4830763"/>
          <p14:tracePt t="50241" x="2365375" y="4830763"/>
          <p14:tracePt t="50242" x="2452688" y="4830763"/>
          <p14:tracePt t="50255" x="2516188" y="4830763"/>
          <p14:tracePt t="50270" x="2590800" y="4843463"/>
          <p14:tracePt t="50287" x="2641600" y="4843463"/>
          <p14:tracePt t="50294" x="2690813" y="4856163"/>
          <p14:tracePt t="50309" x="2728913" y="4868863"/>
          <p14:tracePt t="50320" x="2767013" y="4868863"/>
          <p14:tracePt t="50337" x="2816225" y="4879975"/>
          <p14:tracePt t="50354" x="2841625" y="4892675"/>
          <p14:tracePt t="50359" x="2867025" y="4905375"/>
          <p14:tracePt t="50371" x="2890838" y="4905375"/>
          <p14:tracePt t="50387" x="2928938" y="4918075"/>
          <p14:tracePt t="50404" x="2967038" y="4930775"/>
          <p14:tracePt t="50409" x="2992438" y="4930775"/>
          <p14:tracePt t="50425" x="3016250" y="4930775"/>
          <p14:tracePt t="50454" x="3028950" y="4930775"/>
          <p14:tracePt t="50526" x="3003550" y="4930775"/>
          <p14:tracePt t="50538" x="2954338" y="4930775"/>
          <p14:tracePt t="50551" x="2903538" y="4930775"/>
          <p14:tracePt t="50564" x="2841625" y="4930775"/>
          <p14:tracePt t="50578" x="2754313" y="4918075"/>
          <p14:tracePt t="50590" x="2678113" y="4905375"/>
          <p14:tracePt t="50604" x="2628900" y="4892675"/>
          <p14:tracePt t="50621" x="2590800" y="4879975"/>
          <p14:tracePt t="50637" x="2565400" y="4879975"/>
          <p14:tracePt t="50654" x="2554288" y="4868863"/>
          <p14:tracePt t="50656" x="2541588" y="4856163"/>
          <p14:tracePt t="50681" x="2541588" y="4843463"/>
          <p14:tracePt t="50720" x="2578100" y="4843463"/>
          <p14:tracePt t="50733" x="2641600" y="4843463"/>
          <p14:tracePt t="50744" x="2741613" y="4843463"/>
          <p14:tracePt t="50758" x="2867025" y="4843463"/>
          <p14:tracePt t="50771" x="2979738" y="4830763"/>
          <p14:tracePt t="50788" x="3092450" y="4830763"/>
          <p14:tracePt t="50804" x="3216275" y="4818063"/>
          <p14:tracePt t="50810" x="3328988" y="4818063"/>
          <p14:tracePt t="50822" x="3454400" y="4805363"/>
          <p14:tracePt t="50838" x="3567113" y="4779963"/>
          <p14:tracePt t="50854" x="3667125" y="4768850"/>
          <p14:tracePt t="50871" x="3767138" y="4768850"/>
          <p14:tracePt t="50876" x="3843338" y="4768850"/>
          <p14:tracePt t="50888" x="3892550" y="4768850"/>
          <p14:tracePt t="50905" x="3930650" y="4756150"/>
          <p14:tracePt t="50921" x="3956050" y="4756150"/>
          <p14:tracePt t="50926" x="3968750" y="4756150"/>
          <p14:tracePt t="50955" x="3968750" y="4743450"/>
          <p14:tracePt t="51219" x="3968750" y="4730750"/>
          <p14:tracePt t="51232" x="3968750" y="4718050"/>
          <p14:tracePt t="51244" x="3956050" y="4679950"/>
          <p14:tracePt t="51257" x="3956050" y="4643438"/>
          <p14:tracePt t="51272" x="3956050" y="4579938"/>
          <p14:tracePt t="51288" x="3956050" y="4492625"/>
          <p14:tracePt t="51305" x="3979863" y="4379913"/>
          <p14:tracePt t="51310" x="4005263" y="4279900"/>
          <p14:tracePt t="51322" x="4056063" y="4167188"/>
          <p14:tracePt t="51338" x="4092575" y="4054475"/>
          <p14:tracePt t="51355" x="4130675" y="3954463"/>
          <p14:tracePt t="51360" x="4156075" y="3867150"/>
          <p14:tracePt t="51377" x="4181475" y="3779838"/>
          <p14:tracePt t="51389" x="4205288" y="3703638"/>
          <p14:tracePt t="51405" x="4230688" y="3641725"/>
          <p14:tracePt t="51412" x="4243388" y="3590925"/>
          <p14:tracePt t="51427" x="4243388" y="3554413"/>
          <p14:tracePt t="51439" x="4256088" y="3516313"/>
          <p14:tracePt t="51455" x="4268788" y="3503613"/>
          <p14:tracePt t="51472" x="4268788" y="3479800"/>
          <p14:tracePt t="51478" x="4281488" y="3467100"/>
          <p14:tracePt t="51490" x="4294188" y="3454400"/>
          <p14:tracePt t="51505" x="4305300" y="3454400"/>
          <p14:tracePt t="51522" x="4318000" y="3441700"/>
          <p14:tracePt t="51528" x="4330700" y="3429000"/>
          <p14:tracePt t="51544" x="4343400" y="3429000"/>
          <p14:tracePt t="51555" x="4368800" y="3416300"/>
          <p14:tracePt t="51572" x="4381500" y="3403600"/>
          <p14:tracePt t="51589" x="4394200" y="3403600"/>
          <p14:tracePt t="51594" x="4406900" y="3390900"/>
          <p14:tracePt t="51645" x="4418013" y="3390900"/>
          <p14:tracePt t="51670" x="4430713" y="3378200"/>
          <p14:tracePt t="51786" x="4443413" y="3367088"/>
          <p14:tracePt t="51799" x="4456113" y="3367088"/>
          <p14:tracePt t="51812" x="4468813" y="3354388"/>
          <p14:tracePt t="51825" x="4494213" y="3341688"/>
          <p14:tracePt t="51839" x="4506913" y="3341688"/>
          <p14:tracePt t="51856" x="4518025" y="3328988"/>
          <p14:tracePt t="51873" x="4543425" y="3316288"/>
          <p14:tracePt t="51891" x="4556125" y="3316288"/>
          <p14:tracePt t="51955" x="4543425" y="3316288"/>
          <p14:tracePt t="51967" x="4494213" y="3341688"/>
          <p14:tracePt t="51980" x="4406900" y="3378200"/>
          <p14:tracePt t="51993" x="4294188" y="3403600"/>
          <p14:tracePt t="52007" x="4181475" y="3441700"/>
          <p14:tracePt t="52023" x="4056063" y="3467100"/>
          <p14:tracePt t="52039" x="3956050" y="3490913"/>
          <p14:tracePt t="52044" x="3867150" y="3503613"/>
          <p14:tracePt t="52057" x="3817938" y="3516313"/>
          <p14:tracePt t="52073" x="3779838" y="3516313"/>
          <p14:tracePt t="52089" x="3756025" y="3516313"/>
          <p14:tracePt t="52110" x="3730625" y="3516313"/>
          <p14:tracePt t="52148" x="3717925" y="3516313"/>
          <p14:tracePt t="52212" x="3717925" y="3503613"/>
          <p14:tracePt t="52239" x="3717925" y="3490913"/>
          <p14:tracePt t="52250" x="3717925" y="3479800"/>
          <p14:tracePt t="52265" x="3730625" y="3467100"/>
          <p14:tracePt t="52277" x="3756025" y="3441700"/>
          <p14:tracePt t="52290" x="3767138" y="3429000"/>
          <p14:tracePt t="52306" x="3779838" y="3416300"/>
          <p14:tracePt t="52328" x="3792538" y="3403600"/>
          <p14:tracePt t="52342" x="3805238" y="3403600"/>
          <p14:tracePt t="52356" x="3805238" y="3390900"/>
          <p14:tracePt t="52380" x="3817938" y="3390900"/>
          <p14:tracePt t="52444" x="3805238" y="3390900"/>
          <p14:tracePt t="52458" x="3767138" y="3390900"/>
          <p14:tracePt t="52471" x="3717925" y="3390900"/>
          <p14:tracePt t="52483" x="3667125" y="3378200"/>
          <p14:tracePt t="52496" x="3605213" y="3378200"/>
          <p14:tracePt t="52510" x="3567113" y="3367088"/>
          <p14:tracePt t="52523" x="3541713" y="3367088"/>
          <p14:tracePt t="52540" x="3517900" y="3367088"/>
          <p14:tracePt t="52557" x="3505200" y="3367088"/>
          <p14:tracePt t="52573" x="3479800" y="3354388"/>
          <p14:tracePt t="52575" x="3479800" y="3341688"/>
          <p14:tracePt t="52590" x="3467100" y="3341688"/>
          <p14:tracePt t="52651" x="3467100" y="3328988"/>
          <p14:tracePt t="52676" x="3454400" y="3328988"/>
          <p14:tracePt t="52716" x="3467100" y="3316288"/>
          <p14:tracePt t="52729" x="3492500" y="3303588"/>
          <p14:tracePt t="52742" x="3530600" y="3290888"/>
          <p14:tracePt t="52754" x="3567113" y="3290888"/>
          <p14:tracePt t="52767" x="3630613" y="3278188"/>
          <p14:tracePt t="52779" x="3692525" y="3267075"/>
          <p14:tracePt t="52793" x="3767138" y="3254375"/>
          <p14:tracePt t="52807" x="3817938" y="3254375"/>
          <p14:tracePt t="52824" x="3856038" y="3241675"/>
          <p14:tracePt t="52841" x="3879850" y="3241675"/>
          <p14:tracePt t="52847" x="3892550" y="3241675"/>
          <p14:tracePt t="52858" x="3917950" y="3241675"/>
          <p14:tracePt t="52874" x="3930650" y="3241675"/>
          <p14:tracePt t="52891" x="3943350" y="3241675"/>
          <p14:tracePt t="52897" x="3956050" y="3241675"/>
          <p14:tracePt t="52924" x="3979863" y="3241675"/>
          <p14:tracePt t="52941" x="3992563" y="3241675"/>
          <p14:tracePt t="52961" x="4005263" y="3241675"/>
          <p14:tracePt t="52974" x="4017963" y="3241675"/>
          <p14:tracePt t="53406" x="4030663" y="3241675"/>
          <p14:tracePt t="53420" x="4068763" y="3228975"/>
          <p14:tracePt t="53433" x="4117975" y="3216275"/>
          <p14:tracePt t="53446" x="4181475" y="3203575"/>
          <p14:tracePt t="53459" x="4243388" y="3190875"/>
          <p14:tracePt t="53475" x="4305300" y="3178175"/>
          <p14:tracePt t="53491" x="4368800" y="3165475"/>
          <p14:tracePt t="53497" x="4406900" y="3165475"/>
          <p14:tracePt t="53509" x="4430713" y="3165475"/>
          <p14:tracePt t="53525" x="4443413" y="3165475"/>
          <p14:tracePt t="53542" x="4456113" y="3165475"/>
          <p14:tracePt t="53640" x="4456113" y="3154363"/>
          <p14:tracePt t="53678" x="4430713" y="3141663"/>
          <p14:tracePt t="53691" x="4381500" y="3141663"/>
          <p14:tracePt t="53704" x="4330700" y="3141663"/>
          <p14:tracePt t="53717" x="4243388" y="3128963"/>
          <p14:tracePt t="53730" x="4156075" y="3128963"/>
          <p14:tracePt t="53743" x="4081463" y="3128963"/>
          <p14:tracePt t="53758" x="4005263" y="3128963"/>
          <p14:tracePt t="53775" x="3956050" y="3128963"/>
          <p14:tracePt t="53792" x="3917950" y="3128963"/>
          <p14:tracePt t="53794" x="3905250" y="3128963"/>
          <p14:tracePt t="53808" x="3892550" y="3128963"/>
          <p14:tracePt t="53885" x="3905250" y="3128963"/>
          <p14:tracePt t="53897" x="3930650" y="3128963"/>
          <p14:tracePt t="53910" x="3968750" y="3128963"/>
          <p14:tracePt t="53924" x="4017963" y="3116263"/>
          <p14:tracePt t="53936" x="4081463" y="3103563"/>
          <p14:tracePt t="53949" x="4143375" y="3090863"/>
          <p14:tracePt t="53962" x="4217988" y="3078163"/>
          <p14:tracePt t="53975" x="4294188" y="3065463"/>
          <p14:tracePt t="53992" x="4356100" y="3054350"/>
          <p14:tracePt t="54009" x="4406900" y="3041650"/>
          <p14:tracePt t="54013" x="4456113" y="3041650"/>
          <p14:tracePt t="54026" x="4468813" y="3041650"/>
          <p14:tracePt t="54042" x="4468813" y="3028950"/>
          <p14:tracePt t="54059" x="4481513" y="3028950"/>
          <p14:tracePt t="54409" x="4494213" y="3028950"/>
          <p14:tracePt t="54422" x="4543425" y="3028950"/>
          <p14:tracePt t="54435" x="4643438" y="3028950"/>
          <p14:tracePt t="54448" x="4781550" y="3028950"/>
          <p14:tracePt t="54460" x="4932363" y="3028950"/>
          <p14:tracePt t="54476" x="5094288" y="3041650"/>
          <p14:tracePt t="54493" x="5294313" y="3041650"/>
          <p14:tracePt t="54500" x="5545138" y="3065463"/>
          <p14:tracePt t="54515" x="5821363" y="3065463"/>
          <p14:tracePt t="54526" x="6134100" y="3078163"/>
          <p14:tracePt t="54543" x="6546850" y="3078163"/>
          <p14:tracePt t="54560" x="6959600" y="3078163"/>
          <p14:tracePt t="54565" x="7397750" y="3078163"/>
          <p14:tracePt t="54576" x="7835900" y="3078163"/>
          <p14:tracePt t="54593" x="8248650" y="3078163"/>
          <p14:tracePt t="54610" x="8586788" y="3078163"/>
          <p14:tracePt t="54626" x="8863013" y="3078163"/>
          <p14:tracePt t="54630" x="9050338" y="3090863"/>
          <p14:tracePt t="54643" x="9188450" y="3090863"/>
          <p14:tracePt t="54660" x="9275763" y="3103563"/>
          <p14:tracePt t="54676" x="9324975" y="3103563"/>
          <p14:tracePt t="54681" x="9350375" y="3103563"/>
          <p14:tracePt t="54900" x="9388475" y="3103563"/>
          <p14:tracePt t="54910" x="9463088" y="3103563"/>
          <p14:tracePt t="54922" x="9601200" y="3116263"/>
          <p14:tracePt t="54935" x="9813925" y="3128963"/>
          <p14:tracePt t="54949" x="10126663" y="3154363"/>
          <p14:tracePt t="54961" x="10577513" y="3165475"/>
          <p14:tracePt t="54977" x="11015663" y="3165475"/>
          <p14:tracePt t="54993" x="11466513" y="3190875"/>
          <p14:tracePt t="55010" x="11904663" y="3190875"/>
          <p14:tracePt t="56728" x="11466513" y="3516313"/>
          <p14:tracePt t="56740" x="10764838" y="3616325"/>
          <p14:tracePt t="56754" x="10113963" y="3692525"/>
          <p14:tracePt t="56766" x="9450388" y="3767138"/>
          <p14:tracePt t="56779" x="8763000" y="3841750"/>
          <p14:tracePt t="56796" x="8110538" y="3892550"/>
          <p14:tracePt t="56813" x="7523163" y="3929063"/>
          <p14:tracePt t="56818" x="7034213" y="3954463"/>
          <p14:tracePt t="56830" x="6621463" y="3979863"/>
          <p14:tracePt t="56846" x="6283325" y="3979863"/>
          <p14:tracePt t="56863" x="6045200" y="3979863"/>
          <p14:tracePt t="56879" x="5857875" y="3979863"/>
          <p14:tracePt t="56896" x="5732463" y="3979863"/>
          <p14:tracePt t="56897" x="5657850" y="3979863"/>
          <p14:tracePt t="56913" x="5619750" y="3979863"/>
          <p14:tracePt t="56935" x="5619750" y="3967163"/>
          <p14:tracePt t="57105" x="5607050" y="3967163"/>
          <p14:tracePt t="57116" x="5570538" y="3967163"/>
          <p14:tracePt t="57126" x="5483225" y="3967163"/>
          <p14:tracePt t="57137" x="5394325" y="3967163"/>
          <p14:tracePt t="57150" x="5294313" y="3967163"/>
          <p14:tracePt t="57163" x="5181600" y="3967163"/>
          <p14:tracePt t="57180" x="5068888" y="3967163"/>
          <p14:tracePt t="57197" x="4919663" y="3954463"/>
          <p14:tracePt t="57203" x="4743450" y="3929063"/>
          <p14:tracePt t="57214" x="4594225" y="3905250"/>
          <p14:tracePt t="57237" x="4443413" y="3867150"/>
          <p14:tracePt t="57247" x="4318000" y="3816350"/>
          <p14:tracePt t="57254" x="4230688" y="3767138"/>
          <p14:tracePt t="57269" x="4168775" y="3703638"/>
          <p14:tracePt t="57280" x="4117975" y="3629025"/>
          <p14:tracePt t="57297" x="4092575" y="3554413"/>
          <p14:tracePt t="57303" x="4068763" y="3479800"/>
          <p14:tracePt t="57318" x="4056063" y="3429000"/>
          <p14:tracePt t="57330" x="4043363" y="3390900"/>
          <p14:tracePt t="57347" x="4043363" y="3354388"/>
          <p14:tracePt t="57363" x="4030663" y="3316288"/>
          <p14:tracePt t="57368" x="4017963" y="3290888"/>
          <p14:tracePt t="57381" x="4017963" y="3267075"/>
          <p14:tracePt t="57397" x="4017963" y="3241675"/>
          <p14:tracePt t="57413" x="4017963" y="3228975"/>
          <p14:tracePt t="57430" x="4017963" y="3216275"/>
          <p14:tracePt t="57434" x="4017963" y="3190875"/>
          <p14:tracePt t="57447" x="4017963" y="3165475"/>
          <p14:tracePt t="57464" x="4017963" y="3154363"/>
          <p14:tracePt t="57480" x="4017963" y="3128963"/>
          <p14:tracePt t="57485" x="4017963" y="3103563"/>
          <p14:tracePt t="57497" x="4017963" y="3078163"/>
          <p14:tracePt t="57514" x="4030663" y="3065463"/>
          <p14:tracePt t="57530" x="4030663" y="3041650"/>
          <p14:tracePt t="57535" x="4043363" y="3016250"/>
          <p14:tracePt t="57552" x="4056063" y="3003550"/>
          <p14:tracePt t="57564" x="4056063" y="2990850"/>
          <p14:tracePt t="57580" x="4081463" y="2965450"/>
          <p14:tracePt t="57597" x="4092575" y="2952750"/>
          <p14:tracePt t="57601" x="4117975" y="2928938"/>
          <p14:tracePt t="57614" x="4130675" y="2916238"/>
          <p14:tracePt t="57630" x="4156075" y="2903538"/>
          <p14:tracePt t="57647" x="4168775" y="2890838"/>
          <p14:tracePt t="57652" x="4181475" y="2890838"/>
          <p14:tracePt t="57665" x="4205288" y="2878138"/>
          <p14:tracePt t="57680" x="4217988" y="2865438"/>
          <p14:tracePt t="57697" x="4230688" y="2865438"/>
          <p14:tracePt t="57714" x="4256088" y="2865438"/>
          <p14:tracePt t="57718" x="4268788" y="2865438"/>
          <p14:tracePt t="57731" x="4281488" y="2865438"/>
          <p14:tracePt t="57747" x="4294188" y="2865438"/>
          <p14:tracePt t="57764" x="4318000" y="2865438"/>
          <p14:tracePt t="57769" x="4330700" y="2865438"/>
          <p14:tracePt t="57782" x="4343400" y="2865438"/>
          <p14:tracePt t="57797" x="4368800" y="2865438"/>
          <p14:tracePt t="57814" x="4381500" y="2878138"/>
          <p14:tracePt t="57831" x="4406900" y="2878138"/>
          <p14:tracePt t="57836" x="4418013" y="2890838"/>
          <p14:tracePt t="57847" x="4430713" y="2916238"/>
          <p14:tracePt t="57864" x="4456113" y="2928938"/>
          <p14:tracePt t="57871" x="4468813" y="2941638"/>
          <p14:tracePt t="57885" x="4494213" y="2978150"/>
          <p14:tracePt t="57898" x="4506913" y="3003550"/>
          <p14:tracePt t="57914" x="4530725" y="3016250"/>
          <p14:tracePt t="57931" x="4530725" y="3054350"/>
          <p14:tracePt t="57935" x="4543425" y="3078163"/>
          <p14:tracePt t="57948" x="4556125" y="3090863"/>
          <p14:tracePt t="57964" x="4556125" y="3103563"/>
          <p14:tracePt t="57981" x="4568825" y="3141663"/>
          <p14:tracePt t="57998" x="4581525" y="3165475"/>
          <p14:tracePt t="58002" x="4594225" y="3190875"/>
          <p14:tracePt t="58014" x="4594225" y="3228975"/>
          <p14:tracePt t="58031" x="4594225" y="3267075"/>
          <p14:tracePt t="58048" x="4594225" y="3303588"/>
          <p14:tracePt t="58053" x="4594225" y="3328988"/>
          <p14:tracePt t="58064" x="4594225" y="3367088"/>
          <p14:tracePt t="58081" x="4594225" y="3390900"/>
          <p14:tracePt t="58098" x="4594225" y="3416300"/>
          <p14:tracePt t="58114" x="4594225" y="3429000"/>
          <p14:tracePt t="58119" x="4581525" y="3441700"/>
          <p14:tracePt t="58131" x="4568825" y="3467100"/>
          <p14:tracePt t="58148" x="4543425" y="3479800"/>
          <p14:tracePt t="58164" x="4530725" y="3503613"/>
          <p14:tracePt t="58169" x="4506913" y="3516313"/>
          <p14:tracePt t="58181" x="4481513" y="3541713"/>
          <p14:tracePt t="58198" x="4418013" y="3554413"/>
          <p14:tracePt t="58215" x="4356100" y="3567113"/>
          <p14:tracePt t="58219" x="4268788" y="3579813"/>
          <p14:tracePt t="58238" x="4168775" y="3590925"/>
          <p14:tracePt t="58248" x="4068763" y="3603625"/>
          <p14:tracePt t="58265" x="3979863" y="3603625"/>
          <p14:tracePt t="58281" x="3905250" y="3603625"/>
          <p14:tracePt t="58287" x="3856038" y="3603625"/>
          <p14:tracePt t="58298" x="3817938" y="3603625"/>
          <p14:tracePt t="58315" x="3792538" y="3579813"/>
          <p14:tracePt t="58331" x="3756025" y="3554413"/>
          <p14:tracePt t="58337" x="3743325" y="3529013"/>
          <p14:tracePt t="58349" x="3717925" y="3490913"/>
          <p14:tracePt t="58365" x="3717925" y="3441700"/>
          <p14:tracePt t="58381" x="3705225" y="3416300"/>
          <p14:tracePt t="58387" x="3692525" y="3378200"/>
          <p14:tracePt t="58403" x="3692525" y="3354388"/>
          <p14:tracePt t="58415" x="3692525" y="3341688"/>
          <p14:tracePt t="58432" x="3692525" y="3316288"/>
          <p14:tracePt t="58448" x="3692525" y="3290888"/>
          <p14:tracePt t="58454" x="3692525" y="3278188"/>
          <p14:tracePt t="58465" x="3705225" y="3267075"/>
          <p14:tracePt t="58482" x="3717925" y="3241675"/>
          <p14:tracePt t="58498" x="3717925" y="3228975"/>
          <p14:tracePt t="58504" x="3743325" y="3203575"/>
          <p14:tracePt t="58517" x="3767138" y="3190875"/>
          <p14:tracePt t="58532" x="3792538" y="3165475"/>
          <p14:tracePt t="58548" x="3843338" y="3154363"/>
          <p14:tracePt t="58555" x="3879850" y="3128963"/>
          <p14:tracePt t="58570" x="3930650" y="3103563"/>
          <p14:tracePt t="58582" x="3992563" y="3090863"/>
          <p14:tracePt t="58599" x="4043363" y="3090863"/>
          <p14:tracePt t="58615" x="4092575" y="3078163"/>
          <p14:tracePt t="58620" x="4156075" y="3078163"/>
          <p14:tracePt t="58633" x="4192588" y="3078163"/>
          <p14:tracePt t="58648" x="4230688" y="3078163"/>
          <p14:tracePt t="58665" x="4256088" y="3078163"/>
          <p14:tracePt t="58682" x="4281488" y="3090863"/>
          <p14:tracePt t="58685" x="4305300" y="3103563"/>
          <p14:tracePt t="58699" x="4330700" y="3116263"/>
          <p14:tracePt t="58715" x="4381500" y="3154363"/>
          <p14:tracePt t="58732" x="4418013" y="3190875"/>
          <p14:tracePt t="58739" x="4468813" y="3241675"/>
          <p14:tracePt t="58749" x="4530725" y="3303588"/>
          <p14:tracePt t="58766" x="4594225" y="3367088"/>
          <p14:tracePt t="58782" x="4656138" y="3429000"/>
          <p14:tracePt t="58787" x="4706938" y="3479800"/>
          <p14:tracePt t="58803" x="4743450" y="3541713"/>
          <p14:tracePt t="58815" x="4794250" y="3616325"/>
          <p14:tracePt t="58832" x="4832350" y="3692525"/>
          <p14:tracePt t="58849" x="4856163" y="3779838"/>
          <p14:tracePt t="58853" x="4868863" y="3867150"/>
          <p14:tracePt t="58866" x="4868863" y="3954463"/>
          <p14:tracePt t="58882" x="4868863" y="4005263"/>
          <p14:tracePt t="58899" x="4868863" y="4041775"/>
          <p14:tracePt t="58915" x="4868863" y="4067175"/>
          <p14:tracePt t="58917" x="4856163" y="4079875"/>
          <p14:tracePt t="59148" x="4832350" y="4092575"/>
          <p14:tracePt t="59160" x="4806950" y="4105275"/>
          <p14:tracePt t="59170" x="4768850" y="4105275"/>
          <p14:tracePt t="59183" x="4719638" y="4105275"/>
          <p14:tracePt t="59199" x="4643438" y="4105275"/>
          <p14:tracePt t="59216" x="4543425" y="4105275"/>
          <p14:tracePt t="59233" x="4406900" y="4105275"/>
          <p14:tracePt t="59234" x="4256088" y="4105275"/>
          <p14:tracePt t="59252" x="4105275" y="4092575"/>
          <p14:tracePt t="59266" x="3968750" y="4041775"/>
          <p14:tracePt t="59273" x="3843338" y="3992563"/>
          <p14:tracePt t="59287" x="3756025" y="3929063"/>
          <p14:tracePt t="59299" x="3692525" y="3854450"/>
          <p14:tracePt t="59316" x="3654425" y="3779838"/>
          <p14:tracePt t="59333" x="3630613" y="3692525"/>
          <p14:tracePt t="59338" x="3617913" y="3603625"/>
          <p14:tracePt t="59350" x="3617913" y="3516313"/>
          <p14:tracePt t="59366" x="3617913" y="3441700"/>
          <p14:tracePt t="59383" x="3630613" y="3390900"/>
          <p14:tracePt t="59389" x="3630613" y="3341688"/>
          <p14:tracePt t="59404" x="3643313" y="3303588"/>
          <p14:tracePt t="59416" x="3667125" y="3254375"/>
          <p14:tracePt t="59433" x="3692525" y="3216275"/>
          <p14:tracePt t="59450" x="3743325" y="3165475"/>
          <p14:tracePt t="59454" x="3805238" y="3116263"/>
          <p14:tracePt t="59466" x="3867150" y="3078163"/>
          <p14:tracePt t="59483" x="3930650" y="3016250"/>
          <p14:tracePt t="59500" x="3979863" y="2965450"/>
          <p14:tracePt t="59505" x="4043363" y="2928938"/>
          <p14:tracePt t="59521" x="4081463" y="2903538"/>
          <p14:tracePt t="59533" x="4117975" y="2903538"/>
          <p14:tracePt t="59550" x="4143375" y="2890838"/>
          <p14:tracePt t="59566" x="4156075" y="2890838"/>
          <p14:tracePt t="59571" x="4181475" y="2890838"/>
          <p14:tracePt t="59583" x="4205288" y="2890838"/>
          <p14:tracePt t="59600" x="4243388" y="2903538"/>
          <p14:tracePt t="59616" x="4281488" y="2941638"/>
          <p14:tracePt t="59621" x="4330700" y="2965450"/>
          <p14:tracePt t="59634" x="4368800" y="3016250"/>
          <p14:tracePt t="59650" x="4406900" y="3054350"/>
          <p14:tracePt t="59666" x="4430713" y="3103563"/>
          <p14:tracePt t="59683" x="4443413" y="3154363"/>
          <p14:tracePt t="59688" x="4456113" y="3216275"/>
          <p14:tracePt t="59700" x="4468813" y="3267075"/>
          <p14:tracePt t="59717" x="4468813" y="3316288"/>
          <p14:tracePt t="59733" x="4468813" y="3367088"/>
          <p14:tracePt t="59738" x="4468813" y="3429000"/>
          <p14:tracePt t="59750" x="4443413" y="3479800"/>
          <p14:tracePt t="59767" x="4418013" y="3541713"/>
          <p14:tracePt t="59783" x="4368800" y="3603625"/>
          <p14:tracePt t="59789" x="4305300" y="3641725"/>
          <p14:tracePt t="59805" x="4243388" y="3692525"/>
          <p14:tracePt t="59817" x="4181475" y="3729038"/>
          <p14:tracePt t="59833" x="4143375" y="3754438"/>
          <p14:tracePt t="59840" x="4105275" y="3767138"/>
          <p14:tracePt t="59855" x="4081463" y="3779838"/>
          <p14:tracePt t="59867" x="4056063" y="3792538"/>
          <p14:tracePt t="59900" x="4043363" y="3792538"/>
          <p14:tracePt t="59969" x="4056063" y="3792538"/>
          <p14:tracePt t="59983" x="4092575" y="3779838"/>
          <p14:tracePt t="59996" x="4143375" y="3779838"/>
          <p14:tracePt t="60008" x="4230688" y="3767138"/>
          <p14:tracePt t="60022" x="4330700" y="3767138"/>
          <p14:tracePt t="60034" x="4443413" y="3767138"/>
          <p14:tracePt t="60050" x="4556125" y="3767138"/>
          <p14:tracePt t="60067" x="4656138" y="3779838"/>
          <p14:tracePt t="60074" x="4756150" y="3816350"/>
          <p14:tracePt t="60085" x="4856163" y="3841750"/>
          <p14:tracePt t="60100" x="4968875" y="3879850"/>
          <p14:tracePt t="60117" x="5057775" y="3916363"/>
          <p14:tracePt t="60123" x="5145088" y="3967163"/>
          <p14:tracePt t="60139" x="5232400" y="4029075"/>
          <p14:tracePt t="60151" x="5319713" y="4105275"/>
          <p14:tracePt t="60167" x="5383213" y="4205288"/>
          <p14:tracePt t="60184" x="5419725" y="4292600"/>
          <p14:tracePt t="60190" x="5432425" y="4354513"/>
          <p14:tracePt t="60201" x="5445125" y="4418013"/>
          <p14:tracePt t="60217" x="5445125" y="4454525"/>
          <p14:tracePt t="60251" x="5407025" y="4518025"/>
          <p14:tracePt t="60253" x="5332413" y="4530725"/>
          <p14:tracePt t="60534" x="5357813" y="4530725"/>
          <p14:tracePt t="60545" x="5407025" y="4530725"/>
          <p14:tracePt t="60559" x="5507038" y="4530725"/>
          <p14:tracePt t="60572" x="5657850" y="4530725"/>
          <p14:tracePt t="60584" x="5870575" y="4518025"/>
          <p14:tracePt t="60601" x="6108700" y="4518025"/>
          <p14:tracePt t="60618" x="6421438" y="4492625"/>
          <p14:tracePt t="60623" x="6834188" y="4479925"/>
          <p14:tracePt t="60636" x="7285038" y="4454525"/>
          <p14:tracePt t="60651" x="7773988" y="4430713"/>
          <p14:tracePt t="60668" x="8248650" y="4405313"/>
          <p14:tracePt t="60685" x="8724900" y="4405313"/>
          <p14:tracePt t="60689" x="9212263" y="4392613"/>
          <p14:tracePt t="60701" x="9650413" y="4392613"/>
          <p14:tracePt t="60718" x="10026650" y="4392613"/>
          <p14:tracePt t="60735" x="10264775" y="4392613"/>
          <p14:tracePt t="60751" x="10477500" y="4392613"/>
          <p14:tracePt t="60753" x="10639425" y="4392613"/>
          <p14:tracePt t="60768" x="10752138" y="4392613"/>
          <p14:tracePt t="60785" x="10839450" y="4392613"/>
          <p14:tracePt t="60801" x="10902950" y="4392613"/>
          <p14:tracePt t="60804" x="10952163" y="4392613"/>
          <p14:tracePt t="60818" x="10990263" y="4392613"/>
          <p14:tracePt t="60835" x="11015663" y="4392613"/>
          <p14:tracePt t="60851" x="11028363" y="4392613"/>
          <p14:tracePt t="60868" x="11041063" y="4392613"/>
          <p14:tracePt t="60907" x="11052175" y="4379913"/>
          <p14:tracePt t="60920" x="11064875" y="4379913"/>
          <p14:tracePt t="60933" x="11077575" y="4367213"/>
          <p14:tracePt t="60945" x="11115675" y="4354513"/>
          <p14:tracePt t="60959" x="11153775" y="4354513"/>
          <p14:tracePt t="60972" x="11190288" y="4354513"/>
          <p14:tracePt t="60985" x="11241088" y="4341813"/>
          <p14:tracePt t="61002" x="11290300" y="4330700"/>
          <p14:tracePt t="61018" x="11366500" y="4318000"/>
          <p14:tracePt t="61023" x="11441113" y="4292600"/>
          <p14:tracePt t="61036" x="11503025" y="4267200"/>
          <p14:tracePt t="61052" x="11579225" y="4241800"/>
          <p14:tracePt t="61068" x="11641138" y="4217988"/>
          <p14:tracePt t="61085" x="11691938" y="4205288"/>
          <p14:tracePt t="61089" x="11753850" y="4179888"/>
          <p14:tracePt t="61102" x="11828463" y="4141788"/>
          <p14:tracePt t="61118" x="11917363" y="4105275"/>
          <p14:tracePt t="61135" x="12004675" y="4067175"/>
          <p14:tracePt t="61140" x="12091988" y="4041775"/>
          <p14:tracePt t="61152" x="12179300" y="4017963"/>
          <p14:tracePt t="66072" x="11728450" y="3490913"/>
          <p14:tracePt t="66086" x="11428413" y="3490913"/>
          <p14:tracePt t="66099" x="10977563" y="3503613"/>
          <p14:tracePt t="66112" x="10526713" y="3529013"/>
          <p14:tracePt t="66125" x="10075863" y="3554413"/>
          <p14:tracePt t="66142" x="9637713" y="3554413"/>
          <p14:tracePt t="66159" x="9188450" y="3567113"/>
          <p14:tracePt t="66176" x="8774113" y="3590925"/>
          <p14:tracePt t="66177" x="8399463" y="3616325"/>
          <p14:tracePt t="66192" x="8048625" y="3629025"/>
          <p14:tracePt t="66209" x="7761288" y="3654425"/>
          <p14:tracePt t="66215" x="7510463" y="3667125"/>
          <p14:tracePt t="66231" x="7272338" y="3679825"/>
          <p14:tracePt t="66246" x="7046913" y="3692525"/>
          <p14:tracePt t="66259" x="6834188" y="3716338"/>
          <p14:tracePt t="66266" x="6621463" y="3729038"/>
          <p14:tracePt t="66281" x="6408738" y="3741738"/>
          <p14:tracePt t="66292" x="6183313" y="3754438"/>
          <p14:tracePt t="66309" x="6008688" y="3779838"/>
          <p14:tracePt t="66326" x="5821363" y="3792538"/>
          <p14:tracePt t="66331" x="5645150" y="3792538"/>
          <p14:tracePt t="66344" x="5470525" y="3803650"/>
          <p14:tracePt t="66359" x="5319713" y="3803650"/>
          <p14:tracePt t="66376" x="5194300" y="3803650"/>
          <p14:tracePt t="66392" x="5068888" y="3803650"/>
          <p14:tracePt t="66397" x="4968875" y="3792538"/>
          <p14:tracePt t="66409" x="4881563" y="3779838"/>
          <p14:tracePt t="66426" x="4819650" y="3767138"/>
          <p14:tracePt t="66442" x="4743450" y="3754438"/>
          <p14:tracePt t="66448" x="4694238" y="3741738"/>
          <p14:tracePt t="66460" x="4630738" y="3729038"/>
          <p14:tracePt t="66476" x="4581525" y="3716338"/>
          <p14:tracePt t="66493" x="4530725" y="3703638"/>
          <p14:tracePt t="66509" x="4494213" y="3703638"/>
          <p14:tracePt t="66514" x="4443413" y="3692525"/>
          <p14:tracePt t="66526" x="4418013" y="3679825"/>
          <p14:tracePt t="66543" x="4406900" y="3667125"/>
          <p14:tracePt t="66559" x="4381500" y="3654425"/>
          <p14:tracePt t="66565" x="4381500" y="3641725"/>
          <p14:tracePt t="66576" x="4368800" y="3616325"/>
          <p14:tracePt t="66593" x="4356100" y="3603625"/>
          <p14:tracePt t="66610" x="4356100" y="3590925"/>
          <p14:tracePt t="66615" x="4356100" y="3567113"/>
          <p14:tracePt t="66632" x="4356100" y="3554413"/>
          <p14:tracePt t="66643" x="4356100" y="3541713"/>
          <p14:tracePt t="66660" x="4381500" y="3516313"/>
          <p14:tracePt t="66676" x="4418013" y="3490913"/>
          <p14:tracePt t="66682" x="4481513" y="3454400"/>
          <p14:tracePt t="66693" x="4530725" y="3403600"/>
          <p14:tracePt t="66710" x="4594225" y="3367088"/>
          <p14:tracePt t="66718" x="4630738" y="3354388"/>
          <p14:tracePt t="66732" x="4681538" y="3328988"/>
          <p14:tracePt t="66744" x="4706938" y="3316288"/>
          <p14:tracePt t="66760" x="4732338" y="3303588"/>
          <p14:tracePt t="66776" x="4743450" y="3290888"/>
          <p14:tracePt t="66793" x="4768850" y="3278188"/>
          <p14:tracePt t="66799" x="4781550" y="3278188"/>
          <p14:tracePt t="66810" x="4794250" y="3278188"/>
          <p14:tracePt t="66826" x="4794250" y="3267075"/>
          <p14:tracePt t="66833" x="4806950" y="3267075"/>
          <p14:tracePt t="66849" x="4819650" y="3267075"/>
          <p14:tracePt t="66860" x="4832350" y="3267075"/>
          <p14:tracePt t="66893" x="4843463" y="3267075"/>
          <p14:tracePt t="66911" x="4856163" y="3267075"/>
          <p14:tracePt t="66937" x="4868863" y="3267075"/>
          <p14:tracePt t="66950" x="4881563" y="3267075"/>
          <p14:tracePt t="69104" x="4868863" y="3267075"/>
          <p14:tracePt t="69167" x="4881563" y="3267075"/>
          <p14:tracePt t="69181" x="4906963" y="3267075"/>
          <p14:tracePt t="69194" x="4945063" y="3267075"/>
          <p14:tracePt t="69206" x="4981575" y="3254375"/>
          <p14:tracePt t="69219" x="5019675" y="3254375"/>
          <p14:tracePt t="69231" x="5045075" y="3241675"/>
          <p14:tracePt t="69258" x="5057775" y="3228975"/>
          <p14:tracePt t="69297" x="5057775" y="3216275"/>
          <p14:tracePt t="69309" x="5057775" y="3203575"/>
          <p14:tracePt t="69335" x="5057775" y="3190875"/>
          <p14:tracePt t="69348" x="5045075" y="3190875"/>
          <p14:tracePt t="69360" x="5045075" y="3178175"/>
          <p14:tracePt t="69373" x="5032375" y="3178175"/>
          <p14:tracePt t="69400" x="5019675" y="3165475"/>
          <p14:tracePt t="69425" x="5006975" y="3165475"/>
          <p14:tracePt t="69515" x="5019675" y="3165475"/>
          <p14:tracePt t="69528" x="5057775" y="3165475"/>
          <p14:tracePt t="69540" x="5106988" y="3165475"/>
          <p14:tracePt t="69553" x="5157788" y="3165475"/>
          <p14:tracePt t="69568" x="5207000" y="3165475"/>
          <p14:tracePt t="69580" x="5270500" y="3165475"/>
          <p14:tracePt t="69597" x="5332413" y="3165475"/>
          <p14:tracePt t="69614" x="5394325" y="3165475"/>
          <p14:tracePt t="69620" x="5483225" y="3165475"/>
          <p14:tracePt t="69631" x="5570538" y="3165475"/>
          <p14:tracePt t="69647" x="5657850" y="3165475"/>
          <p14:tracePt t="69664" x="5732463" y="3165475"/>
          <p14:tracePt t="69680" x="5821363" y="3154363"/>
          <p14:tracePt t="69683" x="5908675" y="3154363"/>
          <p14:tracePt t="69697" x="5995988" y="3154363"/>
          <p14:tracePt t="69714" x="6083300" y="3154363"/>
          <p14:tracePt t="69730" x="6183313" y="3165475"/>
          <p14:tracePt t="69738" x="6283325" y="3178175"/>
          <p14:tracePt t="69747" x="6396038" y="3190875"/>
          <p14:tracePt t="69764" x="6521450" y="3203575"/>
          <p14:tracePt t="69781" x="6646863" y="3216275"/>
          <p14:tracePt t="69786" x="6784975" y="3228975"/>
          <p14:tracePt t="69801" x="6934200" y="3241675"/>
          <p14:tracePt t="69814" x="7085013" y="3254375"/>
          <p14:tracePt t="69830" x="7223125" y="3267075"/>
          <p14:tracePt t="69847" x="7335838" y="3278188"/>
          <p14:tracePt t="69851" x="7423150" y="3278188"/>
          <p14:tracePt t="70104" x="7435850" y="3278188"/>
          <p14:tracePt t="70116" x="7510463" y="3278188"/>
          <p14:tracePt t="70129" x="7635875" y="3278188"/>
          <p14:tracePt t="70142" x="7848600" y="3290888"/>
          <p14:tracePt t="70154" x="8299450" y="3316288"/>
          <p14:tracePt t="70167" x="8799513" y="3316288"/>
          <p14:tracePt t="70181" x="9388475" y="3341688"/>
          <p14:tracePt t="70198" x="9963150" y="3341688"/>
          <p14:tracePt t="70214" x="10477500" y="3367088"/>
          <p14:tracePt t="70231" x="10915650" y="3367088"/>
          <p14:tracePt t="70233" x="11266488" y="3378200"/>
          <p14:tracePt t="70250" x="11479213" y="3390900"/>
          <p14:tracePt t="70265" x="11653838" y="3416300"/>
          <p14:tracePt t="70271" x="11779250" y="3429000"/>
          <p14:tracePt t="70286" x="11879263" y="3441700"/>
          <p14:tracePt t="70298" x="11966575" y="3454400"/>
          <p14:tracePt t="70315" x="12053888" y="3467100"/>
          <p14:tracePt t="70331" x="12130088" y="3479800"/>
          <p14:tracePt t="70336" x="12179300" y="3479800"/>
          <p14:tracePt t="73983" x="11403013" y="3741738"/>
          <p14:tracePt t="73995" x="10715625" y="3841750"/>
          <p14:tracePt t="74008" x="9952038" y="3941763"/>
          <p14:tracePt t="74020" x="9050338" y="4067175"/>
          <p14:tracePt t="74036" x="8123238" y="4205288"/>
          <p14:tracePt t="74053" x="7223125" y="4330700"/>
          <p14:tracePt t="74070" x="6321425" y="4467225"/>
          <p14:tracePt t="74072" x="5457825" y="4618038"/>
          <p14:tracePt t="74086" x="4732338" y="4756150"/>
          <p14:tracePt t="74103" x="4030663" y="4905375"/>
          <p14:tracePt t="74120" x="3417888" y="5043488"/>
          <p14:tracePt t="74125" x="2890838" y="5143500"/>
          <p14:tracePt t="74137" x="2565400" y="5194300"/>
          <p14:tracePt t="74153" x="2403475" y="5218113"/>
          <p14:tracePt t="74170" x="2303463" y="5230813"/>
          <p14:tracePt t="74406" x="2265363" y="5281613"/>
          <p14:tracePt t="74415" x="2203450" y="5330825"/>
          <p14:tracePt t="74429" x="2139950" y="5368925"/>
          <p14:tracePt t="74442" x="2052638" y="5407025"/>
          <p14:tracePt t="74455" x="1927225" y="5430838"/>
          <p14:tracePt t="74470" x="1814513" y="5443538"/>
          <p14:tracePt t="74487" x="1701800" y="5456238"/>
          <p14:tracePt t="74493" x="1577975" y="5456238"/>
          <p14:tracePt t="74508" x="1465263" y="5456238"/>
          <p14:tracePt t="74520" x="1376363" y="5456238"/>
          <p14:tracePt t="74537" x="1327150" y="5430838"/>
          <p14:tracePt t="74554" x="1289050" y="5407025"/>
          <p14:tracePt t="74559" x="1276350" y="5368925"/>
          <p14:tracePt t="74570" x="1276350" y="5305425"/>
          <p14:tracePt t="74587" x="1301750" y="5256213"/>
          <p14:tracePt t="74604" x="1352550" y="5194300"/>
          <p14:tracePt t="74609" x="1414463" y="5130800"/>
          <p14:tracePt t="74622" x="1476375" y="5081588"/>
          <p14:tracePt t="74637" x="1514475" y="5056188"/>
          <p14:tracePt t="74654" x="1552575" y="5030788"/>
          <p14:tracePt t="74670" x="1601788" y="5005388"/>
          <p14:tracePt t="74675" x="1639888" y="5005388"/>
          <p14:tracePt t="74687" x="1677988" y="4981575"/>
          <p14:tracePt t="74704" x="1727200" y="4968875"/>
          <p14:tracePt t="74720" x="1790700" y="4956175"/>
          <p14:tracePt t="74725" x="1839913" y="4943475"/>
          <p14:tracePt t="74737" x="1903413" y="4943475"/>
          <p14:tracePt t="74754" x="1952625" y="4930775"/>
          <p14:tracePt t="74771" x="1990725" y="4930775"/>
          <p14:tracePt t="74776" x="2027238" y="4918075"/>
          <p14:tracePt t="74792" x="2052638" y="4918075"/>
          <p14:tracePt t="74804" x="2065338" y="4918075"/>
          <p14:tracePt t="74821" x="2090738" y="4918075"/>
          <p14:tracePt t="74837" x="2103438" y="4905375"/>
          <p14:tracePt t="74842" x="2116138" y="4905375"/>
          <p14:tracePt t="74854" x="2127250" y="4905375"/>
          <p14:tracePt t="74871" x="2139950" y="4905375"/>
          <p14:tracePt t="74887" x="2152650" y="4905375"/>
          <p14:tracePt t="74905" x="2165350" y="4905375"/>
          <p14:tracePt t="74937" x="2178050" y="4905375"/>
          <p14:tracePt t="74957" x="2190750" y="4905375"/>
          <p14:tracePt t="74971" x="2203450" y="4905375"/>
          <p14:tracePt t="74988" x="2216150" y="4905375"/>
          <p14:tracePt t="75004" x="2228850" y="4905375"/>
          <p14:tracePt t="75007" x="2239963" y="4905375"/>
          <p14:tracePt t="75034" x="2252663" y="4905375"/>
          <p14:tracePt t="75175" x="2265363" y="4905375"/>
          <p14:tracePt t="75201" x="2278063" y="4905375"/>
          <p14:tracePt t="75213" x="2290763" y="4905375"/>
          <p14:tracePt t="75227" x="2316163" y="4905375"/>
          <p14:tracePt t="75239" x="2352675" y="4905375"/>
          <p14:tracePt t="75255" x="2403475" y="4892675"/>
          <p14:tracePt t="75271" x="2465388" y="4892675"/>
          <p14:tracePt t="75278" x="2503488" y="4892675"/>
          <p14:tracePt t="75293" x="2554288" y="4892675"/>
          <p14:tracePt t="75305" x="2590800" y="4892675"/>
          <p14:tracePt t="75321" x="2628900" y="4892675"/>
          <p14:tracePt t="75338" x="2667000" y="4892675"/>
          <p14:tracePt t="75343" x="2703513" y="4892675"/>
          <p14:tracePt t="75355" x="2728913" y="4892675"/>
          <p14:tracePt t="75371" x="2767013" y="4892675"/>
          <p14:tracePt t="75388" x="2803525" y="4892675"/>
          <p14:tracePt t="75405" x="2841625" y="4892675"/>
          <p14:tracePt t="75410" x="2879725" y="4892675"/>
          <p14:tracePt t="75422" x="2916238" y="4892675"/>
          <p14:tracePt t="75438" x="2954338" y="4892675"/>
          <p14:tracePt t="75455" x="2992438" y="4892675"/>
          <p14:tracePt t="75457" x="3003550" y="4892675"/>
          <p14:tracePt t="75472" x="3016250" y="4892675"/>
          <p14:tracePt t="75488" x="3028950" y="4892675"/>
          <p14:tracePt t="75509" x="3041650" y="4892675"/>
          <p14:tracePt t="75586" x="3003550" y="4879975"/>
          <p14:tracePt t="75599" x="2941638" y="4879975"/>
          <p14:tracePt t="75611" x="2867025" y="4868863"/>
          <p14:tracePt t="75627" x="2767013" y="4868863"/>
          <p14:tracePt t="75638" x="2654300" y="4856163"/>
          <p14:tracePt t="75655" x="2554288" y="4856163"/>
          <p14:tracePt t="75672" x="2465388" y="4843463"/>
          <p14:tracePt t="75678" x="2416175" y="4843463"/>
          <p14:tracePt t="75689" x="2378075" y="4843463"/>
          <p14:tracePt t="75705" x="2352675" y="4830763"/>
          <p14:tracePt t="75722" x="2339975" y="4830763"/>
          <p14:tracePt t="75727" x="2328863" y="4830763"/>
          <p14:tracePt t="75779" x="2339975" y="4830763"/>
          <p14:tracePt t="75793" x="2365375" y="4830763"/>
          <p14:tracePt t="75805" x="2403475" y="4830763"/>
          <p14:tracePt t="75818" x="2441575" y="4830763"/>
          <p14:tracePt t="75832" x="2478088" y="4830763"/>
          <p14:tracePt t="75843" x="2516188" y="4830763"/>
          <p14:tracePt t="75856" x="2541588" y="4830763"/>
          <p14:tracePt t="75872" x="2554288" y="4830763"/>
          <p14:tracePt t="75889" x="2578100" y="4830763"/>
          <p14:tracePt t="75906" x="2590800" y="4830763"/>
          <p14:tracePt t="75922" x="2603500" y="4830763"/>
          <p14:tracePt t="76050" x="2616200" y="4830763"/>
          <p14:tracePt t="76075" x="2628900" y="4830763"/>
          <p14:tracePt t="76089" x="2654300" y="4830763"/>
          <p14:tracePt t="76101" x="2690813" y="4830763"/>
          <p14:tracePt t="76114" x="2728913" y="4830763"/>
          <p14:tracePt t="76128" x="2767013" y="4830763"/>
          <p14:tracePt t="76140" x="2816225" y="4830763"/>
          <p14:tracePt t="76156" x="2879725" y="4830763"/>
          <p14:tracePt t="76173" x="2954338" y="4818063"/>
          <p14:tracePt t="76189" x="3016250" y="4818063"/>
          <p14:tracePt t="76191" x="3092450" y="4805363"/>
          <p14:tracePt t="76206" x="3154363" y="4805363"/>
          <p14:tracePt t="76223" x="3216275" y="4805363"/>
          <p14:tracePt t="76243" x="3354388" y="4792663"/>
          <p14:tracePt t="76256" x="3429000" y="4792663"/>
          <p14:tracePt t="76273" x="3479800" y="4792663"/>
          <p14:tracePt t="76289" x="3530600" y="4779963"/>
          <p14:tracePt t="76295" x="3579813" y="4779963"/>
          <p14:tracePt t="76307" x="3643313" y="4768850"/>
          <p14:tracePt t="76323" x="3692525" y="4768850"/>
          <p14:tracePt t="76339" x="3730625" y="4756150"/>
          <p14:tracePt t="76356" x="3767138" y="4756150"/>
          <p14:tracePt t="76362" x="3792538" y="4756150"/>
          <p14:tracePt t="76373" x="3817938" y="4756150"/>
          <p14:tracePt t="76390" x="3856038" y="4756150"/>
          <p14:tracePt t="76406" x="3879850" y="4756150"/>
          <p14:tracePt t="76412" x="3905250" y="4756150"/>
          <p14:tracePt t="76425" x="3917950" y="4756150"/>
          <p14:tracePt t="76440" x="3930650" y="4743450"/>
          <p14:tracePt t="76456" x="3956050" y="4743450"/>
          <p14:tracePt t="76462" x="3968750" y="4743450"/>
          <p14:tracePt t="76478" x="3979863" y="4743450"/>
          <p14:tracePt t="76490" x="4005263" y="4743450"/>
          <p14:tracePt t="76506" x="4017963" y="4743450"/>
          <p14:tracePt t="76523" x="4030663" y="4743450"/>
          <p14:tracePt t="76529" x="4043363" y="4743450"/>
          <p14:tracePt t="76556" x="4056063" y="4743450"/>
          <p14:tracePt t="76985" x="4068763" y="4743450"/>
          <p14:tracePt t="76996" x="4081463" y="4743450"/>
          <p14:tracePt t="77010" x="4105275" y="4743450"/>
          <p14:tracePt t="77022" x="4130675" y="4743450"/>
          <p14:tracePt t="77035" x="4168775" y="4743450"/>
          <p14:tracePt t="77048" x="4217988" y="4730750"/>
          <p14:tracePt t="77062" x="4268788" y="4730750"/>
          <p14:tracePt t="77074" x="4305300" y="4730750"/>
          <p14:tracePt t="77090" x="4356100" y="4730750"/>
          <p14:tracePt t="77107" x="4406900" y="4730750"/>
          <p14:tracePt t="77124" x="4456113" y="4730750"/>
          <p14:tracePt t="77126" x="4506913" y="4730750"/>
          <p14:tracePt t="77141" x="4556125" y="4730750"/>
          <p14:tracePt t="77157" x="4619625" y="4730750"/>
          <p14:tracePt t="77174" x="4656138" y="4730750"/>
          <p14:tracePt t="77179" x="4706938" y="4730750"/>
          <p14:tracePt t="77191" x="4732338" y="4730750"/>
          <p14:tracePt t="77207" x="4768850" y="4730750"/>
          <p14:tracePt t="77224" x="4806950" y="4718050"/>
          <p14:tracePt t="77229" x="4843463" y="4718050"/>
          <p14:tracePt t="77247" x="4881563" y="4718050"/>
          <p14:tracePt t="77257" x="4919663" y="4718050"/>
          <p14:tracePt t="77274" x="4956175" y="4718050"/>
          <p14:tracePt t="77291" x="4994275" y="4718050"/>
          <p14:tracePt t="77308" x="5032375" y="4718050"/>
          <p14:tracePt t="77309" x="5081588" y="4718050"/>
          <p14:tracePt t="77324" x="5119688" y="4718050"/>
          <p14:tracePt t="77341" x="5157788" y="4718050"/>
          <p14:tracePt t="77357" x="5181600" y="4718050"/>
          <p14:tracePt t="77359" x="5207000" y="4705350"/>
          <p14:tracePt t="77374" x="5232400" y="4705350"/>
          <p14:tracePt t="77391" x="5245100" y="4705350"/>
          <p14:tracePt t="77397" x="5270500" y="4705350"/>
          <p14:tracePt t="77424" x="5294313" y="4705350"/>
          <p14:tracePt t="77441" x="5307013" y="4705350"/>
          <p14:tracePt t="77462" x="5319713" y="4705350"/>
          <p14:tracePt t="77474" x="5332413" y="4705350"/>
          <p14:tracePt t="78123" x="5345113" y="4705350"/>
          <p14:tracePt t="78149" x="5370513" y="4705350"/>
          <p14:tracePt t="78163" x="5383213" y="4705350"/>
          <p14:tracePt t="78175" x="5419725" y="4705350"/>
          <p14:tracePt t="78188" x="5457825" y="4692650"/>
          <p14:tracePt t="78201" x="5495925" y="4692650"/>
          <p14:tracePt t="78214" x="5532438" y="4692650"/>
          <p14:tracePt t="78229" x="5570538" y="4692650"/>
          <p14:tracePt t="78242" x="5607050" y="4692650"/>
          <p14:tracePt t="78259" x="5645150" y="4692650"/>
          <p14:tracePt t="78275" x="5683250" y="4692650"/>
          <p14:tracePt t="78278" x="5732463" y="4692650"/>
          <p14:tracePt t="78292" x="5770563" y="4692650"/>
          <p14:tracePt t="78309" x="5808663" y="4692650"/>
          <p14:tracePt t="78326" x="5845175" y="4692650"/>
          <p14:tracePt t="78342" x="5883275" y="4692650"/>
          <p14:tracePt t="78344" x="5921375" y="4692650"/>
          <p14:tracePt t="78359" x="5970588" y="4679950"/>
          <p14:tracePt t="78376" x="6008688" y="4679950"/>
          <p14:tracePt t="78381" x="6045200" y="4679950"/>
          <p14:tracePt t="78397" x="6083300" y="4679950"/>
          <p14:tracePt t="78409" x="6121400" y="4679950"/>
          <p14:tracePt t="78426" x="6157913" y="4679950"/>
          <p14:tracePt t="78442" x="6196013" y="4679950"/>
          <p14:tracePt t="78459" x="6234113" y="4679950"/>
          <p14:tracePt t="78460" x="6270625" y="4679950"/>
          <p14:tracePt t="78476" x="6308725" y="4679950"/>
          <p14:tracePt t="78492" x="6346825" y="4679950"/>
          <p14:tracePt t="78498" x="6370638" y="4667250"/>
          <p14:tracePt t="78510" x="6396038" y="4656138"/>
          <p14:tracePt t="78526" x="6408738" y="4656138"/>
          <p14:tracePt t="78844" x="6421438" y="4656138"/>
          <p14:tracePt t="78854" x="6434138" y="4656138"/>
          <p14:tracePt t="78865" x="6472238" y="4643438"/>
          <p14:tracePt t="78877" x="6584950" y="4618038"/>
          <p14:tracePt t="78893" x="6734175" y="4592638"/>
          <p14:tracePt t="78910" x="6946900" y="4543425"/>
          <p14:tracePt t="78926" x="7285038" y="4467225"/>
          <p14:tracePt t="78931" x="7610475" y="4405313"/>
          <p14:tracePt t="78943" x="8035925" y="4341813"/>
          <p14:tracePt t="78960" x="8474075" y="4254500"/>
          <p14:tracePt t="78976" x="8899525" y="4192588"/>
          <p14:tracePt t="78981" x="9288463" y="4129088"/>
          <p14:tracePt t="78994" x="9650413" y="4067175"/>
          <p14:tracePt t="79010" x="9913938" y="4029075"/>
          <p14:tracePt t="79027" x="10126663" y="4017963"/>
          <p14:tracePt t="79031" x="10313988" y="4005263"/>
          <p14:tracePt t="79048" x="10490200" y="3992563"/>
          <p14:tracePt t="79060" x="10652125" y="3979863"/>
          <p14:tracePt t="79077" x="10815638" y="3967163"/>
          <p14:tracePt t="79083" x="10964863" y="3954463"/>
          <p14:tracePt t="79099" x="11128375" y="3941763"/>
          <p14:tracePt t="79110" x="11341100" y="3905250"/>
          <p14:tracePt t="79127" x="11591925" y="3867150"/>
          <p14:tracePt t="79143" x="11853863" y="3816350"/>
          <p14:tracePt t="79149" x="12153900" y="3767138"/>
          <p14:tracePt t="83423" x="11879263" y="3165475"/>
          <p14:tracePt t="83435" x="11653838" y="3128963"/>
          <p14:tracePt t="83449" x="11403013" y="3090863"/>
          <p14:tracePt t="83466" x="11115675" y="3054350"/>
          <p14:tracePt t="83474" x="10828338" y="3028950"/>
          <p14:tracePt t="83489" x="10502900" y="3003550"/>
          <p14:tracePt t="83499" x="10226675" y="2990850"/>
          <p14:tracePt t="83516" x="9939338" y="2965450"/>
          <p14:tracePt t="83533" x="9688513" y="2952750"/>
          <p14:tracePt t="83538" x="9475788" y="2941638"/>
          <p14:tracePt t="83551" x="9288463" y="2903538"/>
          <p14:tracePt t="83566" x="9099550" y="2890838"/>
          <p14:tracePt t="83583" x="8937625" y="2865438"/>
          <p14:tracePt t="83589" x="8774113" y="2852738"/>
          <p14:tracePt t="83604" x="8586788" y="2840038"/>
          <p14:tracePt t="83616" x="8374063" y="2828925"/>
          <p14:tracePt t="83633" x="8174038" y="2828925"/>
          <p14:tracePt t="83649" x="7961313" y="2803525"/>
          <p14:tracePt t="83655" x="7710488" y="2803525"/>
          <p14:tracePt t="83667" x="7472363" y="2816225"/>
          <p14:tracePt t="83683" x="7185025" y="2828925"/>
          <p14:tracePt t="83699" x="6872288" y="2852738"/>
          <p14:tracePt t="83716" x="6559550" y="2865438"/>
          <p14:tracePt t="83720" x="6270625" y="2878138"/>
          <p14:tracePt t="83733" x="5995988" y="2878138"/>
          <p14:tracePt t="83750" x="5757863" y="2878138"/>
          <p14:tracePt t="83756" x="5557838" y="2878138"/>
          <p14:tracePt t="83770" x="5345113" y="2878138"/>
          <p14:tracePt t="83783" x="5145088" y="2878138"/>
          <p14:tracePt t="83800" x="4919663" y="2878138"/>
          <p14:tracePt t="83816" x="4706938" y="2865438"/>
          <p14:tracePt t="83821" x="4506913" y="2865438"/>
          <p14:tracePt t="83835" x="4256088" y="2852738"/>
          <p14:tracePt t="83850" x="4043363" y="2852738"/>
          <p14:tracePt t="83866" x="3805238" y="2852738"/>
          <p14:tracePt t="83883" x="3592513" y="2852738"/>
          <p14:tracePt t="83885" x="3341688" y="2865438"/>
          <p14:tracePt t="83900" x="3103563" y="2916238"/>
          <p14:tracePt t="83917" x="2879725" y="2965450"/>
          <p14:tracePt t="83933" x="2703513" y="3016250"/>
          <p14:tracePt t="83939" x="2554288" y="3078163"/>
          <p14:tracePt t="83950" x="2416175" y="3141663"/>
          <p14:tracePt t="83967" x="2328863" y="3190875"/>
          <p14:tracePt t="83983" x="2239963" y="3241675"/>
          <p14:tracePt t="83988" x="2203450" y="3267075"/>
          <p14:tracePt t="84001" x="2203450" y="3290888"/>
          <p14:tracePt t="84017" x="2203450" y="3303588"/>
          <p14:tracePt t="84033" x="2203450" y="3316288"/>
          <p14:tracePt t="84050" x="2239963" y="3328988"/>
          <p14:tracePt t="84052" x="2316163" y="3341688"/>
          <p14:tracePt t="84067" x="2378075" y="3354388"/>
          <p14:tracePt t="84083" x="2465388" y="3367088"/>
          <p14:tracePt t="84090" x="2554288" y="3390900"/>
          <p14:tracePt t="84105" x="2641600" y="3416300"/>
          <p14:tracePt t="84117" x="2716213" y="3441700"/>
          <p14:tracePt t="84133" x="2790825" y="3467100"/>
          <p14:tracePt t="84150" x="2854325" y="3490913"/>
          <p14:tracePt t="84156" x="2954338" y="3516313"/>
          <p14:tracePt t="84168" x="3054350" y="3541713"/>
          <p14:tracePt t="84184" x="3154363" y="3554413"/>
          <p14:tracePt t="84200" x="3254375" y="3567113"/>
          <p14:tracePt t="84217" x="3354388" y="3567113"/>
          <p14:tracePt t="84221" x="3454400" y="3567113"/>
          <p14:tracePt t="84234" x="3541713" y="3567113"/>
          <p14:tracePt t="84254" x="3643313" y="3567113"/>
          <p14:tracePt t="84257" x="3730625" y="3567113"/>
          <p14:tracePt t="84269" x="3830638" y="3567113"/>
          <p14:tracePt t="84284" x="3943350" y="3567113"/>
          <p14:tracePt t="84300" x="4043363" y="3567113"/>
          <p14:tracePt t="84317" x="4181475" y="3554413"/>
          <p14:tracePt t="84322" x="4318000" y="3541713"/>
          <p14:tracePt t="84335" x="4443413" y="3529013"/>
          <p14:tracePt t="84350" x="4581525" y="3503613"/>
          <p14:tracePt t="84367" x="4719638" y="3503613"/>
          <p14:tracePt t="84372" x="4868863" y="3490913"/>
          <p14:tracePt t="84388" x="4994275" y="3490913"/>
          <p14:tracePt t="84400" x="5119688" y="3490913"/>
          <p14:tracePt t="84417" x="5245100" y="3490913"/>
          <p14:tracePt t="84434" x="5394325" y="3490913"/>
          <p14:tracePt t="84439" x="5545138" y="3490913"/>
          <p14:tracePt t="84451" x="5695950" y="3490913"/>
          <p14:tracePt t="84467" x="5845175" y="3490913"/>
          <p14:tracePt t="84484" x="5995988" y="3490913"/>
          <p14:tracePt t="84489" x="6157913" y="3490913"/>
          <p14:tracePt t="84501" x="6308725" y="3490913"/>
          <p14:tracePt t="84517" x="6472238" y="3490913"/>
          <p14:tracePt t="84534" x="6621463" y="3479800"/>
          <p14:tracePt t="84540" x="6772275" y="3479800"/>
          <p14:tracePt t="84552" x="6921500" y="3467100"/>
          <p14:tracePt t="84567" x="7072313" y="3454400"/>
          <p14:tracePt t="84584" x="7210425" y="3441700"/>
          <p14:tracePt t="84601" x="7335838" y="3429000"/>
          <p14:tracePt t="84606" x="7435850" y="3416300"/>
          <p14:tracePt t="84617" x="7523163" y="3390900"/>
          <p14:tracePt t="84634" x="7610475" y="3367088"/>
          <p14:tracePt t="84651" x="7697788" y="3341688"/>
          <p14:tracePt t="84656" x="7773988" y="3303588"/>
          <p14:tracePt t="84668" x="7861300" y="3278188"/>
          <p14:tracePt t="84684" x="7923213" y="3254375"/>
          <p14:tracePt t="84701" x="7999413" y="3228975"/>
          <p14:tracePt t="84707" x="8074025" y="3203575"/>
          <p14:tracePt t="84723" x="8148638" y="3165475"/>
          <p14:tracePt t="84734" x="8223250" y="3128963"/>
          <p14:tracePt t="84751" x="8299450" y="3090863"/>
          <p14:tracePt t="84759" x="8374063" y="3054350"/>
          <p14:tracePt t="84773" x="8424863" y="3028950"/>
          <p14:tracePt t="84784" x="8499475" y="2990850"/>
          <p14:tracePt t="84801" x="8586788" y="2965450"/>
          <p14:tracePt t="84818" x="8674100" y="2941638"/>
          <p14:tracePt t="84823" x="8774113" y="2916238"/>
          <p14:tracePt t="84835" x="8886825" y="2890838"/>
          <p14:tracePt t="84851" x="8986838" y="2852738"/>
          <p14:tracePt t="84868" x="9088438" y="2840038"/>
          <p14:tracePt t="84873" x="9199563" y="2816225"/>
          <p14:tracePt t="84890" x="9312275" y="2803525"/>
          <p14:tracePt t="84901" x="9424988" y="2790825"/>
          <p14:tracePt t="84918" x="9550400" y="2778125"/>
          <p14:tracePt t="84926" x="9650413" y="2778125"/>
          <p14:tracePt t="84940" x="9739313" y="2778125"/>
          <p14:tracePt t="84951" x="9801225" y="2778125"/>
          <p14:tracePt t="84968" x="9852025" y="2778125"/>
          <p14:tracePt t="84985" x="9926638" y="2778125"/>
          <p14:tracePt t="85001" x="9975850" y="2778125"/>
          <p14:tracePt t="85003" x="10064750" y="2790825"/>
          <p14:tracePt t="85018" x="10152063" y="2803525"/>
          <p14:tracePt t="85035" x="10252075" y="2816225"/>
          <p14:tracePt t="85051" x="10352088" y="2828925"/>
          <p14:tracePt t="85053" x="10439400" y="2840038"/>
          <p14:tracePt t="85068" x="10502900" y="2852738"/>
          <p14:tracePt t="85085" x="10564813" y="2865438"/>
          <p14:tracePt t="85102" x="10602913" y="2890838"/>
          <p14:tracePt t="85107" x="10664825" y="2903538"/>
          <p14:tracePt t="85118" x="10702925" y="2941638"/>
          <p14:tracePt t="85135" x="10764838" y="2978150"/>
          <p14:tracePt t="85152" x="10802938" y="3003550"/>
          <p14:tracePt t="85157" x="10864850" y="3041650"/>
          <p14:tracePt t="85173" x="10902950" y="3078163"/>
          <p14:tracePt t="85185" x="10939463" y="3090863"/>
          <p14:tracePt t="85202" x="10964863" y="3128963"/>
          <p14:tracePt t="85208" x="10990263" y="3141663"/>
          <p14:tracePt t="85223" x="11015663" y="3165475"/>
          <p14:tracePt t="85242" x="11028363" y="3190875"/>
          <p14:tracePt t="85252" x="11041063" y="3228975"/>
          <p14:tracePt t="85268" x="11052175" y="3267075"/>
          <p14:tracePt t="85273" x="11052175" y="3303588"/>
          <p14:tracePt t="85286" x="11041063" y="3341688"/>
          <p14:tracePt t="85302" x="11015663" y="3367088"/>
          <p14:tracePt t="85318" x="10952163" y="3403600"/>
          <p14:tracePt t="85324" x="10877550" y="3429000"/>
          <p14:tracePt t="85339" x="10815638" y="3454400"/>
          <p14:tracePt t="85352" x="10726738" y="3479800"/>
          <p14:tracePt t="85368" x="10639425" y="3490913"/>
          <p14:tracePt t="85385" x="10526713" y="3503613"/>
          <p14:tracePt t="85390" x="10426700" y="3516313"/>
          <p14:tracePt t="85402" x="10313988" y="3529013"/>
          <p14:tracePt t="85419" x="10188575" y="3541713"/>
          <p14:tracePt t="85435" x="10075863" y="3554413"/>
          <p14:tracePt t="85441" x="9952038" y="3567113"/>
          <p14:tracePt t="85453" x="9826625" y="3579813"/>
          <p14:tracePt t="85469" x="9675813" y="3590925"/>
          <p14:tracePt t="85485" x="9513888" y="3590925"/>
          <p14:tracePt t="85502" x="9337675" y="3590925"/>
          <p14:tracePt t="85507" x="9175750" y="3590925"/>
          <p14:tracePt t="85519" x="9024938" y="3590925"/>
          <p14:tracePt t="85535" x="8863013" y="3590925"/>
          <p14:tracePt t="85552" x="8674100" y="3590925"/>
          <p14:tracePt t="85569" x="8474075" y="3590925"/>
          <p14:tracePt t="85570" x="8223250" y="3579813"/>
          <p14:tracePt t="85586" x="7935913" y="3567113"/>
          <p14:tracePt t="85602" x="7623175" y="3529013"/>
          <p14:tracePt t="85608" x="7297738" y="3479800"/>
          <p14:tracePt t="85619" x="6972300" y="3441700"/>
          <p14:tracePt t="85635" x="6646863" y="3390900"/>
          <p14:tracePt t="85652" x="6321425" y="3354388"/>
          <p14:tracePt t="85669" x="5995988" y="3290888"/>
          <p14:tracePt t="85673" x="5670550" y="3241675"/>
          <p14:tracePt t="85686" x="5370513" y="3178175"/>
          <p14:tracePt t="85702" x="5132388" y="3128963"/>
          <p14:tracePt t="85719" x="4932363" y="3078163"/>
          <p14:tracePt t="85725" x="4794250" y="3041650"/>
          <p14:tracePt t="85736" x="4706938" y="3003550"/>
          <p14:tracePt t="85752" x="4656138" y="2965450"/>
          <p14:tracePt t="85769" x="4619625" y="2941638"/>
          <p14:tracePt t="85774" x="4594225" y="2916238"/>
          <p14:tracePt t="85787" x="4581525" y="2890838"/>
          <p14:tracePt t="85802" x="4568825" y="2865438"/>
          <p14:tracePt t="85819" x="4568825" y="2852738"/>
          <p14:tracePt t="85836" x="4568825" y="2828925"/>
          <p14:tracePt t="85840" x="4581525" y="2803525"/>
          <p14:tracePt t="85852" x="4630738" y="2778125"/>
          <p14:tracePt t="85869" x="4732338" y="2716213"/>
          <p14:tracePt t="85886" x="4832350" y="2665413"/>
          <p14:tracePt t="85891" x="4956175" y="2616200"/>
          <p14:tracePt t="85903" x="5094288" y="2552700"/>
          <p14:tracePt t="85919" x="5232400" y="2503488"/>
          <p14:tracePt t="85936" x="5357813" y="2465388"/>
          <p14:tracePt t="85953" x="5470525" y="2439988"/>
          <p14:tracePt t="85957" x="5570538" y="2427288"/>
          <p14:tracePt t="85969" x="5657850" y="2427288"/>
          <p14:tracePt t="85986" x="5745163" y="2427288"/>
          <p14:tracePt t="86003" x="5832475" y="2427288"/>
          <p14:tracePt t="86008" x="5895975" y="2452688"/>
          <p14:tracePt t="86020" x="5970588" y="2465388"/>
          <p14:tracePt t="86036" x="6034088" y="2503488"/>
          <p14:tracePt t="86053" x="6096000" y="2540000"/>
          <p14:tracePt t="86058" x="6134100" y="2590800"/>
          <p14:tracePt t="86075" x="6183313" y="2627313"/>
          <p14:tracePt t="86086" x="6208713" y="2678113"/>
          <p14:tracePt t="86103" x="6246813" y="2716213"/>
          <p14:tracePt t="86109" x="6270625" y="2778125"/>
          <p14:tracePt t="86125" x="6283325" y="2828925"/>
          <p14:tracePt t="86136" x="6283325" y="2878138"/>
          <p14:tracePt t="86153" x="6283325" y="2928938"/>
          <p14:tracePt t="86170" x="6283325" y="3003550"/>
          <p14:tracePt t="86175" x="6259513" y="3090863"/>
          <p14:tracePt t="86186" x="6234113" y="3178175"/>
          <p14:tracePt t="86203" x="6196013" y="3267075"/>
          <p14:tracePt t="86220" x="6134100" y="3354388"/>
          <p14:tracePt t="86226" x="6070600" y="3454400"/>
          <p14:tracePt t="86244" x="6008688" y="3529013"/>
          <p14:tracePt t="86253" x="5945188" y="3603625"/>
          <p14:tracePt t="86270" x="5870575" y="3667125"/>
          <p14:tracePt t="86276" x="5795963" y="3729038"/>
          <p14:tracePt t="86292" x="5695950" y="3792538"/>
          <p14:tracePt t="86303" x="5619750" y="3841750"/>
          <p14:tracePt t="86320" x="5545138" y="3892550"/>
          <p14:tracePt t="86327" x="5483225" y="3929063"/>
          <p14:tracePt t="86342" x="5383213" y="3954463"/>
          <p14:tracePt t="86354" x="5281613" y="3992563"/>
          <p14:tracePt t="86370" x="5170488" y="4005263"/>
          <p14:tracePt t="86387" x="5019675" y="4017963"/>
          <p14:tracePt t="86392" x="4843463" y="4029075"/>
          <p14:tracePt t="86408" x="4643438" y="4041775"/>
          <p14:tracePt t="86420" x="4430713" y="4054475"/>
          <p14:tracePt t="86437" x="4205288" y="4067175"/>
          <p14:tracePt t="86443" x="4030663" y="4092575"/>
          <p14:tracePt t="86458" x="3867150" y="4092575"/>
          <p14:tracePt t="86470" x="3705225" y="4105275"/>
          <p14:tracePt t="86487" x="3567113" y="4105275"/>
          <p14:tracePt t="86503" x="3429000" y="4117975"/>
          <p14:tracePt t="86508" x="3292475" y="4117975"/>
          <p14:tracePt t="86524" x="3167063" y="4117975"/>
          <p14:tracePt t="86537" x="3041650" y="4117975"/>
          <p14:tracePt t="86553" x="2928938" y="4129088"/>
          <p14:tracePt t="86570" x="2828925" y="4129088"/>
          <p14:tracePt t="86575" x="2703513" y="4141788"/>
          <p14:tracePt t="86587" x="2590800" y="4154488"/>
          <p14:tracePt t="86604" x="2478088" y="4154488"/>
          <p14:tracePt t="86620" x="2365375" y="4167188"/>
          <p14:tracePt t="86624" x="2265363" y="4167188"/>
          <p14:tracePt t="86637" x="2165350" y="4179888"/>
          <p14:tracePt t="86654" x="2065338" y="4192588"/>
          <p14:tracePt t="86670" x="1965325" y="4205288"/>
          <p14:tracePt t="86676" x="1865313" y="4230688"/>
          <p14:tracePt t="86692" x="1739900" y="4279900"/>
          <p14:tracePt t="86704" x="1614488" y="4341813"/>
          <p14:tracePt t="86720" x="1489075" y="4418013"/>
          <p14:tracePt t="86737" x="1352550" y="4543425"/>
          <p14:tracePt t="86741" x="1139825" y="4692650"/>
          <p14:tracePt t="86754" x="914400" y="4892675"/>
          <p14:tracePt t="86770" x="688975" y="5105400"/>
          <p14:tracePt t="86787" x="525463" y="5268913"/>
          <p14:tracePt t="86791" x="338138" y="5430838"/>
          <p14:tracePt t="86804" x="200025" y="5594350"/>
          <p14:tracePt t="86820" x="87313" y="5694363"/>
          <p14:tracePt t="87049" x="61913" y="6657975"/>
          <p14:tracePt t="87062" x="138113" y="6670675"/>
          <p14:tracePt t="87074" x="225425" y="6683375"/>
          <p14:tracePt t="87088" x="312738" y="6683375"/>
          <p14:tracePt t="87104" x="387350" y="6683375"/>
          <p14:tracePt t="87121" x="500063" y="6670675"/>
          <p14:tracePt t="87127" x="588963" y="6645275"/>
          <p14:tracePt t="87139" x="688975" y="6619875"/>
          <p14:tracePt t="87154" x="788988" y="6594475"/>
          <p14:tracePt t="87171" x="914400" y="6570663"/>
          <p14:tracePt t="87188" x="1027113" y="6545263"/>
          <p14:tracePt t="87192" x="1150938" y="6507163"/>
          <p14:tracePt t="87204" x="1252538" y="6483350"/>
          <p14:tracePt t="87221" x="1339850" y="6457950"/>
          <p14:tracePt t="87228" x="1414463" y="6419850"/>
          <p14:tracePt t="87244" x="1489075" y="6381750"/>
          <p14:tracePt t="87254" x="1552575" y="6345238"/>
          <p14:tracePt t="87271" x="1614488" y="6294438"/>
          <p14:tracePt t="87288" x="1677988" y="6232525"/>
          <p14:tracePt t="87293" x="1727200" y="6181725"/>
          <p14:tracePt t="87305" x="1790700" y="6132513"/>
          <p14:tracePt t="87321" x="1852613" y="6081713"/>
          <p14:tracePt t="87338" x="1903413" y="6045200"/>
          <p14:tracePt t="87355" x="1939925" y="5994400"/>
          <p14:tracePt t="87357" x="1978025" y="5956300"/>
          <p14:tracePt t="87371" x="2003425" y="5894388"/>
          <p14:tracePt t="87388" x="2003425" y="5843588"/>
          <p14:tracePt t="87405" x="2003425" y="5794375"/>
          <p14:tracePt t="87410" x="2003425" y="5743575"/>
          <p14:tracePt t="87421" x="2003425" y="5681663"/>
          <p14:tracePt t="87438" x="2003425" y="5630863"/>
          <p14:tracePt t="87455" x="2003425" y="5594350"/>
          <p14:tracePt t="87472" x="1990725" y="5556250"/>
          <p14:tracePt t="87474" x="1965325" y="5518150"/>
          <p14:tracePt t="87488" x="1952625" y="5481638"/>
          <p14:tracePt t="87505" x="1927225" y="5468938"/>
          <p14:tracePt t="87512" x="1903413" y="5443538"/>
          <p14:tracePt t="87527" x="1878013" y="5407025"/>
          <p14:tracePt t="87538" x="1827213" y="5381625"/>
          <p14:tracePt t="87555" x="1790700" y="5343525"/>
          <p14:tracePt t="87572" x="1752600" y="5318125"/>
          <p14:tracePt t="87577" x="1701800" y="5305425"/>
          <p14:tracePt t="87588" x="1665288" y="5294313"/>
          <p14:tracePt t="87605" x="1627188" y="5281613"/>
          <p14:tracePt t="87622" x="1589088" y="5281613"/>
          <p14:tracePt t="87628" x="1552575" y="5281613"/>
          <p14:tracePt t="87644" x="1514475" y="5281613"/>
          <p14:tracePt t="87655" x="1476375" y="5281613"/>
          <p14:tracePt t="87672" x="1439863" y="5281613"/>
          <p14:tracePt t="87688" x="1401763" y="5294313"/>
          <p14:tracePt t="87694" x="1376363" y="5305425"/>
          <p14:tracePt t="87705" x="1352550" y="5318125"/>
          <p14:tracePt t="87722" x="1339850" y="5343525"/>
          <p14:tracePt t="87730" x="1314450" y="5381625"/>
          <p14:tracePt t="87744" x="1314450" y="5418138"/>
          <p14:tracePt t="87757" x="1301750" y="5481638"/>
          <p14:tracePt t="87772" x="1289050" y="5530850"/>
          <p14:tracePt t="87789" x="1276350" y="5581650"/>
          <p14:tracePt t="87794" x="1263650" y="5643563"/>
          <p14:tracePt t="87811" x="1252538" y="5694363"/>
          <p14:tracePt t="87822" x="1239838" y="5732463"/>
          <p14:tracePt t="87839" x="1239838" y="5768975"/>
          <p14:tracePt t="87846" x="1239838" y="5794375"/>
          <p14:tracePt t="87872" x="1239838" y="5832475"/>
          <p14:tracePt t="87874" x="1239838" y="5856288"/>
          <p14:tracePt t="87889" x="1239838" y="5868988"/>
          <p14:tracePt t="87905" x="1263650" y="5894388"/>
          <p14:tracePt t="87912" x="1276350" y="5932488"/>
          <p14:tracePt t="87926" x="1289050" y="5945188"/>
          <p14:tracePt t="87939" x="1339850" y="5981700"/>
          <p14:tracePt t="87955" x="1376363" y="6007100"/>
          <p14:tracePt t="87962" x="1427163" y="6032500"/>
          <p14:tracePt t="87977" x="1476375" y="6056313"/>
          <p14:tracePt t="87989" x="1514475" y="6069013"/>
          <p14:tracePt t="88006" x="1577975" y="6094413"/>
          <p14:tracePt t="88022" x="1627188" y="6119813"/>
          <p14:tracePt t="88027" x="1689100" y="6132513"/>
          <p14:tracePt t="88043" x="1752600" y="6145213"/>
          <p14:tracePt t="88056" x="1839913" y="6157913"/>
          <p14:tracePt t="88072" x="1927225" y="6157913"/>
          <p14:tracePt t="88079" x="2027238" y="6157913"/>
          <p14:tracePt t="88093" x="2127250" y="6157913"/>
          <p14:tracePt t="88106" x="2228850" y="6145213"/>
          <p14:tracePt t="88122" x="2339975" y="6119813"/>
          <p14:tracePt t="88139" x="2441575" y="6094413"/>
          <p14:tracePt t="88144" x="2541588" y="6056313"/>
          <p14:tracePt t="88156" x="2641600" y="6032500"/>
          <p14:tracePt t="88172" x="2741613" y="6007100"/>
          <p14:tracePt t="88189" x="2828925" y="5981700"/>
          <p14:tracePt t="88194" x="2916238" y="5932488"/>
          <p14:tracePt t="88210" x="3003550" y="5881688"/>
          <p14:tracePt t="88222" x="3079750" y="5819775"/>
          <p14:tracePt t="88239" x="3141663" y="5756275"/>
          <p14:tracePt t="88245" x="3205163" y="5694363"/>
          <p14:tracePt t="88260" x="3254375" y="5619750"/>
          <p14:tracePt t="88272" x="3292475" y="5556250"/>
          <p14:tracePt t="88289" x="3305175" y="5507038"/>
          <p14:tracePt t="88306" x="3305175" y="5456238"/>
          <p14:tracePt t="88311" x="3305175" y="5407025"/>
          <p14:tracePt t="88324" x="3305175" y="5368925"/>
          <p14:tracePt t="88339" x="3305175" y="5318125"/>
          <p14:tracePt t="88356" x="3279775" y="5268913"/>
          <p14:tracePt t="88373" x="3254375" y="5230813"/>
          <p14:tracePt t="88377" x="3205163" y="5181600"/>
          <p14:tracePt t="88389" x="3154363" y="5143500"/>
          <p14:tracePt t="88406" x="3103563" y="5092700"/>
          <p14:tracePt t="88423" x="3041650" y="5056188"/>
          <p14:tracePt t="88428" x="2967038" y="5030788"/>
          <p14:tracePt t="88440" x="2903538" y="5018088"/>
          <p14:tracePt t="88456" x="2841625" y="5005388"/>
          <p14:tracePt t="88473" x="2754313" y="5005388"/>
          <p14:tracePt t="88478" x="2690813" y="5005388"/>
          <p14:tracePt t="88491" x="2628900" y="5030788"/>
          <p14:tracePt t="88506" x="2554288" y="5068888"/>
          <p14:tracePt t="88523" x="2516188" y="5105400"/>
          <p14:tracePt t="88529" x="2465388" y="5130800"/>
          <p14:tracePt t="88544" x="2441575" y="5168900"/>
          <p14:tracePt t="88556" x="2428875" y="5181600"/>
          <p14:tracePt t="88573" x="2403475" y="5194300"/>
          <p14:tracePt t="88590" x="2390775" y="5218113"/>
          <p14:tracePt t="88594" x="2378075" y="5230813"/>
          <p14:tracePt t="88607" x="2365375" y="5256213"/>
          <p14:tracePt t="88623" x="2365375" y="5294313"/>
          <p14:tracePt t="88640" x="2365375" y="5330825"/>
          <p14:tracePt t="88657" x="2365375" y="5368925"/>
          <p14:tracePt t="88659" x="2378075" y="5407025"/>
          <p14:tracePt t="88673" x="2403475" y="5456238"/>
          <p14:tracePt t="88690" x="2428875" y="5507038"/>
          <p14:tracePt t="88706" x="2465388" y="5543550"/>
          <p14:tracePt t="88711" x="2516188" y="5594350"/>
          <p14:tracePt t="88723" x="2554288" y="5630863"/>
          <p14:tracePt t="88740" x="2603500" y="5656263"/>
          <p14:tracePt t="88757" x="2641600" y="5694363"/>
          <p14:tracePt t="88762" x="2703513" y="5719763"/>
          <p14:tracePt t="88774" x="2754313" y="5732463"/>
          <p14:tracePt t="88790" x="2816225" y="5743575"/>
          <p14:tracePt t="88807" x="2867025" y="5756275"/>
          <p14:tracePt t="88823" x="2916238" y="5768975"/>
          <p14:tracePt t="88828" x="2979738" y="5781675"/>
          <p14:tracePt t="88840" x="3016250" y="5781675"/>
          <p14:tracePt t="88857" x="3041650" y="5794375"/>
          <p14:tracePt t="88873" x="3054350" y="5794375"/>
          <p14:tracePt t="88878" x="3067050" y="5794375"/>
          <p14:tracePt t="88915" x="3067050" y="5807075"/>
          <p14:tracePt t="88941" x="3054350" y="5807075"/>
          <p14:tracePt t="88955" x="3003550" y="5819775"/>
          <p14:tracePt t="88967" x="2916238" y="5832475"/>
          <p14:tracePt t="88980" x="2816225" y="5843588"/>
          <p14:tracePt t="88993" x="2690813" y="5856288"/>
          <p14:tracePt t="89007" x="2578100" y="5868988"/>
          <p14:tracePt t="89024" x="2452688" y="5881688"/>
          <p14:tracePt t="89032" x="2352675" y="5894388"/>
          <p14:tracePt t="89046" x="2252663" y="5894388"/>
          <p14:tracePt t="89057" x="2165350" y="5894388"/>
          <p14:tracePt t="89074" x="2103438" y="5894388"/>
          <p14:tracePt t="89090" x="2039938" y="5881688"/>
          <p14:tracePt t="89096" x="2003425" y="5856288"/>
          <p14:tracePt t="89113" x="1978025" y="5832475"/>
          <p14:tracePt t="89124" x="1978025" y="5807075"/>
          <p14:tracePt t="89140" x="1978025" y="5768975"/>
          <p14:tracePt t="89146" x="1978025" y="5719763"/>
          <p14:tracePt t="89163" x="2027238" y="5681663"/>
          <p14:tracePt t="89174" x="2103438" y="5619750"/>
          <p14:tracePt t="89190" x="2216150" y="5556250"/>
          <p14:tracePt t="89198" x="2328863" y="5507038"/>
          <p14:tracePt t="89212" x="2452688" y="5456238"/>
          <p14:tracePt t="89232" x="2590800" y="5418138"/>
          <p14:tracePt t="89240" x="2728913" y="5381625"/>
          <p14:tracePt t="89257" x="2841625" y="5368925"/>
          <p14:tracePt t="89263" x="2941638" y="5368925"/>
          <p14:tracePt t="89276" x="3028950" y="5368925"/>
          <p14:tracePt t="89291" x="3103563" y="5368925"/>
          <p14:tracePt t="89307" x="3154363" y="5381625"/>
          <p14:tracePt t="89313" x="3192463" y="5394325"/>
          <p14:tracePt t="89330" x="3216275" y="5407025"/>
          <p14:tracePt t="89341" x="3241675" y="5418138"/>
          <p14:tracePt t="89357" x="3241675" y="5430838"/>
          <p14:tracePt t="89374" x="3254375" y="5430838"/>
          <p14:tracePt t="89391" x="3254375" y="5443538"/>
          <p14:tracePt t="89424" x="3254375" y="5468938"/>
          <p14:tracePt t="89441" x="3205163" y="5494338"/>
          <p14:tracePt t="89443" x="3167063" y="5530850"/>
          <p14:tracePt t="89457" x="3103563" y="5556250"/>
          <p14:tracePt t="89474" x="3054350" y="5581650"/>
          <p14:tracePt t="89491" x="3003550" y="5607050"/>
          <p14:tracePt t="89496" x="2979738" y="5619750"/>
          <p14:tracePt t="89507" x="2954338" y="5619750"/>
          <p14:tracePt t="89524" x="2941638" y="5630863"/>
          <p14:tracePt t="89585" x="2979738" y="5630863"/>
          <p14:tracePt t="89597" x="3028950" y="5630863"/>
          <p14:tracePt t="89611" x="3103563" y="5630863"/>
          <p14:tracePt t="89625" x="3167063" y="5630863"/>
          <p14:tracePt t="89636" x="3241675" y="5630863"/>
          <p14:tracePt t="89649" x="3305175" y="5630863"/>
          <p14:tracePt t="89662" x="3354388" y="5630863"/>
          <p14:tracePt t="89675" x="3392488" y="5630863"/>
          <p14:tracePt t="89691" x="3429000" y="5630863"/>
          <p14:tracePt t="90295" x="3441700" y="5630863"/>
          <p14:tracePt t="90308" x="3454400" y="5630863"/>
          <p14:tracePt t="90320" x="3479800" y="5643563"/>
          <p14:tracePt t="90335" x="3505200" y="5656263"/>
          <p14:tracePt t="90347" x="3541713" y="5656263"/>
          <p14:tracePt t="90359" x="3605213" y="5668963"/>
          <p14:tracePt t="90375" x="3667125" y="5681663"/>
          <p14:tracePt t="90392" x="3756025" y="5694363"/>
          <p14:tracePt t="90399" x="3843338" y="5707063"/>
          <p14:tracePt t="90414" x="3930650" y="5719763"/>
          <p14:tracePt t="90426" x="4017963" y="5732463"/>
          <p14:tracePt t="90442" x="4068763" y="5743575"/>
          <p14:tracePt t="90450" x="4105275" y="5756275"/>
          <p14:tracePt t="90464" x="4143375" y="5768975"/>
          <p14:tracePt t="90476" x="4156075" y="5768975"/>
          <p14:tracePt t="90509" x="4168775" y="5781675"/>
          <p14:tracePt t="90527" x="4181475" y="5781675"/>
          <p14:tracePt t="91027" x="4217988" y="5756275"/>
          <p14:tracePt t="91038" x="4294188" y="5719763"/>
          <p14:tracePt t="91049" x="4368800" y="5681663"/>
          <p14:tracePt t="91060" x="4456113" y="5643563"/>
          <p14:tracePt t="91076" x="4543425" y="5607050"/>
          <p14:tracePt t="91093" x="4630738" y="5568950"/>
          <p14:tracePt t="91099" x="4743450" y="5543550"/>
          <p14:tracePt t="91110" x="4843463" y="5518150"/>
          <p14:tracePt t="91126" x="4945063" y="5494338"/>
          <p14:tracePt t="91143" x="5045075" y="5481638"/>
          <p14:tracePt t="91149" x="5145088" y="5481638"/>
          <p14:tracePt t="91164" x="5245100" y="5468938"/>
          <p14:tracePt t="91176" x="5345113" y="5468938"/>
          <p14:tracePt t="91193" x="5457825" y="5456238"/>
          <p14:tracePt t="91210" x="5570538" y="5456238"/>
          <p14:tracePt t="91215" x="5708650" y="5443538"/>
          <p14:tracePt t="91226" x="5832475" y="5430838"/>
          <p14:tracePt t="91249" x="5983288" y="5430838"/>
          <p14:tracePt t="91260" x="6121400" y="5418138"/>
          <p14:tracePt t="91277" x="6246813" y="5407025"/>
          <p14:tracePt t="91278" x="6346825" y="5394325"/>
          <p14:tracePt t="91293" x="6408738" y="5381625"/>
          <p14:tracePt t="91520" x="6434138" y="5381625"/>
          <p14:tracePt t="91533" x="6521450" y="5368925"/>
          <p14:tracePt t="91547" x="6672263" y="5318125"/>
          <p14:tracePt t="91559" x="6946900" y="5243513"/>
          <p14:tracePt t="91572" x="7423150" y="5105400"/>
          <p14:tracePt t="91585" x="7961313" y="4943475"/>
          <p14:tracePt t="91598" x="8574088" y="4768850"/>
          <p14:tracePt t="91611" x="9175750" y="4592638"/>
          <p14:tracePt t="91627" x="9788525" y="4454525"/>
          <p14:tracePt t="91644" x="10352088" y="4330700"/>
          <p14:tracePt t="91650" x="10815638" y="4241800"/>
          <p14:tracePt t="91677" x="11253788" y="4154488"/>
          <p14:tracePt t="91679" x="11579225" y="4105275"/>
          <p14:tracePt t="91694" x="11815763" y="4054475"/>
          <p14:tracePt t="91700" x="11979275" y="4017963"/>
          <p14:tracePt t="91715" x="12117388" y="4005263"/>
          <p14:tracePt t="94885" x="11553825" y="4117975"/>
          <p14:tracePt t="94898" x="11064875" y="4318000"/>
          <p14:tracePt t="94909" x="10639425" y="4492625"/>
          <p14:tracePt t="94923" x="10252075" y="4667250"/>
          <p14:tracePt t="94936" x="9901238" y="4818063"/>
          <p14:tracePt t="94948" x="9637713" y="4918075"/>
          <p14:tracePt t="94965" x="9424988" y="5005388"/>
          <p14:tracePt t="94982" x="9212263" y="5092700"/>
          <p14:tracePt t="94989" x="9024938" y="5168900"/>
          <p14:tracePt t="95003" x="8850313" y="5243513"/>
          <p14:tracePt t="95015" x="8650288" y="5343525"/>
          <p14:tracePt t="95032" x="8461375" y="5418138"/>
          <p14:tracePt t="95049" x="8274050" y="5518150"/>
          <p14:tracePt t="95053" x="8086725" y="5594350"/>
          <p14:tracePt t="95065" x="7948613" y="5656263"/>
          <p14:tracePt t="95082" x="7823200" y="5719763"/>
          <p14:tracePt t="95098" x="7723188" y="5756275"/>
          <p14:tracePt t="95104" x="7623175" y="5781675"/>
          <p14:tracePt t="95116" x="7510463" y="5807075"/>
          <p14:tracePt t="95132" x="7410450" y="5832475"/>
          <p14:tracePt t="95149" x="7310438" y="5868988"/>
          <p14:tracePt t="95165" x="7210425" y="5919788"/>
          <p14:tracePt t="95167" x="7123113" y="5969000"/>
          <p14:tracePt t="95182" x="7072313" y="6007100"/>
          <p14:tracePt t="95199" x="7021513" y="6032500"/>
          <p14:tracePt t="95215" x="6997700" y="6045200"/>
          <p14:tracePt t="95220" x="6985000" y="6056313"/>
          <p14:tracePt t="95249" x="6972300" y="6069013"/>
          <p14:tracePt t="95283" x="6972300" y="6081713"/>
          <p14:tracePt t="95296" x="6959600" y="6081713"/>
          <p14:tracePt t="95322" x="6946900" y="6094413"/>
          <p14:tracePt t="95336" x="6934200" y="6094413"/>
          <p14:tracePt t="95348" x="6910388" y="6107113"/>
          <p14:tracePt t="95361" x="6884988" y="6119813"/>
          <p14:tracePt t="95374" x="6846888" y="6132513"/>
          <p14:tracePt t="95387" x="6808788" y="6132513"/>
          <p14:tracePt t="95399" x="6784975" y="6145213"/>
          <p14:tracePt t="95416" x="6772275" y="6145213"/>
          <p14:tracePt t="95432" x="6759575" y="6145213"/>
          <p14:tracePt t="95449" x="6746875" y="6145213"/>
          <p14:tracePt t="95451" x="6746875" y="6132513"/>
          <p14:tracePt t="100860" x="6759575" y="6119813"/>
          <p14:tracePt t="100872" x="6821488" y="6094413"/>
          <p14:tracePt t="100885" x="6910388" y="6056313"/>
          <p14:tracePt t="100898" x="7010400" y="6019800"/>
          <p14:tracePt t="100912" x="7134225" y="5969000"/>
          <p14:tracePt t="100924" x="7235825" y="5932488"/>
          <p14:tracePt t="100940" x="7323138" y="5894388"/>
          <p14:tracePt t="100957" x="7423150" y="5856288"/>
          <p14:tracePt t="100973" x="7510463" y="5832475"/>
          <p14:tracePt t="100975" x="7610475" y="5794375"/>
          <p14:tracePt t="100990" x="7723188" y="5768975"/>
          <p14:tracePt t="101007" x="7886700" y="5743575"/>
          <p14:tracePt t="101023" x="8048625" y="5707063"/>
          <p14:tracePt t="101028" x="8223250" y="5656263"/>
          <p14:tracePt t="101040" x="8412163" y="5607050"/>
          <p14:tracePt t="101057" x="8612188" y="5556250"/>
          <p14:tracePt t="101073" x="8812213" y="5507038"/>
          <p14:tracePt t="101078" x="9012238" y="5456238"/>
          <p14:tracePt t="101094" x="9212263" y="5430838"/>
          <p14:tracePt t="101107" x="9375775" y="5407025"/>
          <p14:tracePt t="101124" x="9563100" y="5356225"/>
          <p14:tracePt t="101140" x="9763125" y="5318125"/>
          <p14:tracePt t="101145" x="9975850" y="5243513"/>
          <p14:tracePt t="101157" x="10164763" y="5168900"/>
          <p14:tracePt t="101173" x="10313988" y="5118100"/>
          <p14:tracePt t="101190" x="10439400" y="5043488"/>
          <p14:tracePt t="101196" x="10564813" y="4992688"/>
          <p14:tracePt t="101208" x="10664825" y="4943475"/>
          <p14:tracePt t="101231" x="10752138" y="4892675"/>
          <p14:tracePt t="101240" x="10828338" y="4843463"/>
          <p14:tracePt t="101247" x="10890250" y="4792663"/>
          <p14:tracePt t="101262" x="10952163" y="4743450"/>
          <p14:tracePt t="101274" x="11028363" y="4692650"/>
          <p14:tracePt t="101290" x="11102975" y="4643438"/>
          <p14:tracePt t="101307" x="11190288" y="4592638"/>
          <p14:tracePt t="101313" x="11290300" y="4543425"/>
          <p14:tracePt t="101324" x="11377613" y="4492625"/>
          <p14:tracePt t="101340" x="11466513" y="4430713"/>
          <p14:tracePt t="101357" x="11541125" y="4379913"/>
          <p14:tracePt t="101363" x="11603038" y="4354513"/>
          <p14:tracePt t="101379" x="11666538" y="4305300"/>
          <p14:tracePt t="101391" x="11703050" y="4267200"/>
          <p14:tracePt t="101407" x="11753850" y="4217988"/>
          <p14:tracePt t="101414" x="11804650" y="4179888"/>
          <p14:tracePt t="101429" x="11866563" y="4129088"/>
          <p14:tracePt t="101440" x="11928475" y="4079875"/>
          <p14:tracePt t="101457" x="11991975" y="4029075"/>
          <p14:tracePt t="101474" x="12053888" y="3992563"/>
          <p14:tracePt t="101480" x="12091988" y="3967163"/>
          <p14:tracePt t="101497" x="12130088" y="3941763"/>
          <p14:tracePt t="101507" x="12179300" y="3916363"/>
          <p14:tracePt t="118536" x="11715750" y="3454400"/>
          <p14:tracePt t="118550" x="11479213" y="3454400"/>
          <p14:tracePt t="118564" x="11266488" y="3467100"/>
          <p14:tracePt t="118581" x="11052175" y="3467100"/>
          <p14:tracePt t="118598" x="10877550" y="3467100"/>
          <p14:tracePt t="118614" x="10690225" y="3467100"/>
          <p14:tracePt t="118616" x="10539413" y="3467100"/>
          <p14:tracePt t="118631" x="10390188" y="3479800"/>
          <p14:tracePt t="118648" x="10239375" y="3479800"/>
          <p14:tracePt t="118653" x="10088563" y="3490913"/>
          <p14:tracePt t="118666" x="9939338" y="3490913"/>
          <p14:tracePt t="118681" x="9826625" y="3503613"/>
          <p14:tracePt t="118698" x="9726613" y="3516313"/>
          <p14:tracePt t="118715" x="9637713" y="3529013"/>
          <p14:tracePt t="118720" x="9588500" y="3541713"/>
          <p14:tracePt t="118731" x="9537700" y="3541713"/>
          <p14:tracePt t="118748" x="9488488" y="3554413"/>
          <p14:tracePt t="118765" x="9463088" y="3554413"/>
          <p14:tracePt t="118770" x="9450388" y="3554413"/>
          <p14:tracePt t="118782" x="9437688" y="3554413"/>
          <p14:tracePt t="118872" x="9437688" y="3567113"/>
          <p14:tracePt t="118885" x="9450388" y="3579813"/>
          <p14:tracePt t="118898" x="9488488" y="3603625"/>
          <p14:tracePt t="118911" x="9525000" y="3603625"/>
          <p14:tracePt t="118923" x="9575800" y="3616325"/>
          <p14:tracePt t="118937" x="9650413" y="3629025"/>
          <p14:tracePt t="118950" x="9726613" y="3641725"/>
          <p14:tracePt t="118965" x="9813925" y="3654425"/>
          <p14:tracePt t="118981" x="9901238" y="3667125"/>
          <p14:tracePt t="118989" x="9975850" y="3679825"/>
          <p14:tracePt t="119004" x="10039350" y="3692525"/>
          <p14:tracePt t="119015" x="10075863" y="3703638"/>
          <p14:tracePt t="119031" x="10126663" y="3703638"/>
          <p14:tracePt t="119048" x="10139363" y="3716338"/>
          <p14:tracePt t="119054" x="10152063" y="3716338"/>
          <p14:tracePt t="119081" x="10152063" y="3729038"/>
          <p14:tracePt t="119104" x="10126663" y="3729038"/>
          <p14:tracePt t="119118" x="10064750" y="3754438"/>
          <p14:tracePt t="119132" x="9963150" y="3767138"/>
          <p14:tracePt t="119148" x="9801225" y="3792538"/>
          <p14:tracePt t="119157" x="9588500" y="3841750"/>
          <p14:tracePt t="119170" x="9288463" y="3905250"/>
          <p14:tracePt t="119182" x="8886825" y="4005263"/>
          <p14:tracePt t="119198" x="8486775" y="4092575"/>
          <p14:tracePt t="119215" x="8086725" y="4179888"/>
          <p14:tracePt t="119221" x="7723188" y="4254500"/>
          <p14:tracePt t="119248" x="7459663" y="4292600"/>
          <p14:tracePt t="119250" x="7285038" y="4305300"/>
          <p14:tracePt t="119265" x="7146925" y="4318000"/>
          <p14:tracePt t="119273" x="7059613" y="4330700"/>
          <p14:tracePt t="119288" x="7021513" y="4330700"/>
          <p14:tracePt t="119298" x="7010400" y="4330700"/>
          <p14:tracePt t="119315" x="6997700" y="4330700"/>
          <p14:tracePt t="119349" x="7021513" y="4318000"/>
          <p14:tracePt t="119365" x="7059613" y="4292600"/>
          <p14:tracePt t="119382" x="7110413" y="4292600"/>
          <p14:tracePt t="120148" x="7097713" y="4292600"/>
          <p14:tracePt t="120161" x="7046913" y="4292600"/>
          <p14:tracePt t="120174" x="6946900" y="4292600"/>
          <p14:tracePt t="120187" x="6784975" y="4292600"/>
          <p14:tracePt t="120200" x="6546850" y="4292600"/>
          <p14:tracePt t="120216" x="6134100" y="4254500"/>
          <p14:tracePt t="120233" x="5770563" y="4217988"/>
          <p14:tracePt t="120252" x="4906963" y="4041775"/>
          <p14:tracePt t="120267" x="4456113" y="3879850"/>
          <p14:tracePt t="120283" x="3905250" y="3641725"/>
          <p14:tracePt t="120290" x="3405188" y="3354388"/>
          <p14:tracePt t="120305" x="2992438" y="3054350"/>
          <p14:tracePt t="120317" x="2703513" y="2816225"/>
          <p14:tracePt t="120333" x="2478088" y="2603500"/>
          <p14:tracePt t="120341" x="2303463" y="2390775"/>
          <p14:tracePt t="120356" x="2190750" y="2239963"/>
          <p14:tracePt t="120368" x="2078038" y="2078038"/>
          <p14:tracePt t="120383" x="2003425" y="1939925"/>
          <p14:tracePt t="120400" x="1978025" y="1814513"/>
          <p14:tracePt t="120406" x="1978025" y="1714500"/>
          <p14:tracePt t="120422" x="1978025" y="1614488"/>
          <p14:tracePt t="120649" x="1952625" y="1614488"/>
          <p14:tracePt t="120662" x="1903413" y="1601788"/>
          <p14:tracePt t="120675" x="1814513" y="1589088"/>
          <p14:tracePt t="120688" x="1677988" y="1563688"/>
          <p14:tracePt t="120701" x="1527175" y="1514475"/>
          <p14:tracePt t="120717" x="1301750" y="1414463"/>
          <p14:tracePt t="120734" x="1038225" y="1263650"/>
          <p14:tracePt t="120739" x="763588" y="1089025"/>
          <p14:tracePt t="120751" x="512763" y="901700"/>
          <p14:tracePt t="120767" x="300038" y="688975"/>
          <p14:tracePt t="120784" x="112713" y="4762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79567" y="2562897"/>
            <a:ext cx="847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err="1">
                <a:solidFill>
                  <a:srgbClr val="00B050"/>
                </a:solidFill>
              </a:rPr>
              <a:t>Grammar</a:t>
            </a:r>
            <a:endParaRPr lang="fr-FR" sz="9600" b="1" dirty="0">
              <a:solidFill>
                <a:srgbClr val="00B05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DDFDE61-A7F0-4236-8E28-EA1B023AB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"/>
    </mc:Choice>
    <mc:Fallback xmlns="">
      <p:transition spd="slow" advTm="5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08" x="11403013" y="4318000"/>
          <p14:tracePt t="620" x="10890250" y="4479925"/>
          <p14:tracePt t="634" x="10352088" y="4592638"/>
          <p14:tracePt t="647" x="9888538" y="4656138"/>
          <p14:tracePt t="659" x="9475788" y="4679950"/>
          <p14:tracePt t="672" x="9037638" y="4679950"/>
          <p14:tracePt t="687" x="8699500" y="4679950"/>
          <p14:tracePt t="704" x="8512175" y="4679950"/>
          <p14:tracePt t="720" x="8399463" y="4667250"/>
          <p14:tracePt t="737" x="8312150" y="4656138"/>
          <p14:tracePt t="738" x="8248650" y="4643438"/>
          <p14:tracePt t="754" x="8235950" y="4630738"/>
          <p14:tracePt t="770" x="8223250" y="4618038"/>
          <p14:tracePt t="992" x="8212138" y="4630738"/>
          <p14:tracePt t="1005" x="8199438" y="4643438"/>
          <p14:tracePt t="1017" x="8135938" y="4667250"/>
          <p14:tracePt t="1030" x="8035925" y="4692650"/>
          <p14:tracePt t="1043" x="7910513" y="4730750"/>
          <p14:tracePt t="1055" x="7761288" y="4768850"/>
          <p14:tracePt t="1071" x="7610475" y="4779963"/>
          <p14:tracePt t="1088" x="7459663" y="4779963"/>
          <p14:tracePt t="1104" x="7335838" y="4779963"/>
          <p14:tracePt t="1121" x="7223125" y="4768850"/>
          <p14:tracePt t="1122" x="7134225" y="4730750"/>
          <p14:tracePt t="1138" x="7085013" y="4705350"/>
          <p14:tracePt t="1154" x="7034213" y="4656138"/>
          <p14:tracePt t="1171" x="7010400" y="4618038"/>
          <p14:tracePt t="1172" x="7010400" y="4579938"/>
          <p14:tracePt t="1188" x="7010400" y="4543425"/>
          <p14:tracePt t="1204" x="7010400" y="4505325"/>
          <p14:tracePt t="1221" x="7010400" y="4467225"/>
          <p14:tracePt t="1238" x="7010400" y="4430713"/>
          <p14:tracePt t="1238" x="7010400" y="4418013"/>
          <p14:tracePt t="1255" x="7010400" y="4405313"/>
          <p14:tracePt t="1276" x="7010400" y="4392613"/>
          <p14:tracePt t="1288" x="6985000" y="4392613"/>
          <p14:tracePt t="1305" x="6946900" y="4379913"/>
          <p14:tracePt t="1321" x="6897688" y="4379913"/>
          <p14:tracePt t="1338" x="6834188" y="4367213"/>
          <p14:tracePt t="1355" x="6746875" y="4367213"/>
          <p14:tracePt t="1355" x="6646863" y="4367213"/>
          <p14:tracePt t="1371" x="6546850" y="4367213"/>
          <p14:tracePt t="1388" x="6421438" y="4379913"/>
          <p14:tracePt t="1405" x="6308725" y="4392613"/>
          <p14:tracePt t="1405" x="6170613" y="4405313"/>
          <p14:tracePt t="1421" x="6021388" y="4430713"/>
          <p14:tracePt t="1438" x="5857875" y="4467225"/>
          <p14:tracePt t="1455" x="5683250" y="4492625"/>
          <p14:tracePt t="1456" x="5470525" y="4543425"/>
          <p14:tracePt t="1471" x="5232400" y="4592638"/>
          <p14:tracePt t="1488" x="5006975" y="4643438"/>
          <p14:tracePt t="1505" x="4768850" y="4692650"/>
          <p14:tracePt t="1508" x="4594225" y="4705350"/>
          <p14:tracePt t="1521" x="4443413" y="4718050"/>
          <p14:tracePt t="1538" x="4305300" y="4718050"/>
          <p14:tracePt t="1555" x="4205288" y="4718050"/>
          <p14:tracePt t="1572" x="4130675" y="4692650"/>
          <p14:tracePt t="1841" x="4105275" y="4692650"/>
          <p14:tracePt t="1853" x="4056063" y="4692650"/>
          <p14:tracePt t="1866" x="4005263" y="4679950"/>
          <p14:tracePt t="1880" x="3930650" y="4656138"/>
          <p14:tracePt t="1892" x="3856038" y="4618038"/>
          <p14:tracePt t="1905" x="3805238" y="4579938"/>
          <p14:tracePt t="1922" x="3767138" y="4543425"/>
          <p14:tracePt t="1939" x="3730625" y="4492625"/>
          <p14:tracePt t="1955" x="3717925" y="4454525"/>
          <p14:tracePt t="1957" x="3692525" y="4418013"/>
          <p14:tracePt t="1972" x="3679825" y="4379913"/>
          <p14:tracePt t="1989" x="3667125" y="4341813"/>
          <p14:tracePt t="2006" x="3667125" y="4330700"/>
          <p14:tracePt t="2022" x="3667125" y="4318000"/>
          <p14:tracePt t="2039" x="3654425" y="4305300"/>
          <p14:tracePt t="2060" x="3654425" y="4292600"/>
          <p14:tracePt t="2085" x="3643313" y="4279900"/>
          <p14:tracePt t="2112" x="3630613" y="4254500"/>
          <p14:tracePt t="2125" x="3617913" y="4241800"/>
          <p14:tracePt t="2137" x="3617913" y="4230688"/>
          <p14:tracePt t="2150" x="3605213" y="4217988"/>
          <p14:tracePt t="2163" x="3592513" y="4217988"/>
          <p14:tracePt t="2176" x="3592513" y="4192588"/>
          <p14:tracePt t="2189" x="3579813" y="4179888"/>
          <p14:tracePt t="2206" x="3567113" y="4167188"/>
          <p14:tracePt t="2222" x="3567113" y="4129088"/>
          <p14:tracePt t="2239" x="3567113" y="4117975"/>
          <p14:tracePt t="2240" x="3567113" y="4105275"/>
          <p14:tracePt t="2256" x="3567113" y="4092575"/>
          <p14:tracePt t="2293" x="3567113" y="4079875"/>
          <p14:tracePt t="2383" x="3567113" y="4067175"/>
          <p14:tracePt t="2421" x="3567113" y="4054475"/>
          <p14:tracePt t="2447" x="3579813" y="4041775"/>
          <p14:tracePt t="2460" x="3592513" y="4041775"/>
          <p14:tracePt t="2472" x="3605213" y="4029075"/>
          <p14:tracePt t="2486" x="3617913" y="4017963"/>
          <p14:tracePt t="2499" x="3630613" y="4017963"/>
          <p14:tracePt t="2525" x="3643313" y="4017963"/>
          <p14:tracePt t="2538" x="3654425" y="4017963"/>
          <p14:tracePt t="2564" x="3667125" y="4017963"/>
          <p14:tracePt t="2577" x="3679825" y="4017963"/>
          <p14:tracePt t="2589" x="3692525" y="4017963"/>
          <p14:tracePt t="2602" x="3705225" y="4017963"/>
          <p14:tracePt t="2615" x="3730625" y="4017963"/>
          <p14:tracePt t="2628" x="3756025" y="4017963"/>
          <p14:tracePt t="2641" x="3767138" y="4017963"/>
          <p14:tracePt t="2656" x="3792538" y="4017963"/>
          <p14:tracePt t="2673" x="3817938" y="4017963"/>
          <p14:tracePt t="2690" x="3856038" y="4029075"/>
          <p14:tracePt t="2706" x="3892550" y="4029075"/>
          <p14:tracePt t="2707" x="3930650" y="4041775"/>
          <p14:tracePt t="2723" x="3968750" y="4041775"/>
          <p14:tracePt t="2740" x="4005263" y="4041775"/>
          <p14:tracePt t="2757" x="4043363" y="4054475"/>
          <p14:tracePt t="2757" x="4105275" y="4054475"/>
          <p14:tracePt t="2773" x="4156075" y="4054475"/>
          <p14:tracePt t="2790" x="4205288" y="4054475"/>
          <p14:tracePt t="2807" x="4256088" y="4054475"/>
          <p14:tracePt t="2809" x="4305300" y="4054475"/>
          <p14:tracePt t="2823" x="4356100" y="4054475"/>
          <p14:tracePt t="2840" x="4406900" y="4054475"/>
          <p14:tracePt t="2857" x="4481513" y="4054475"/>
          <p14:tracePt t="2873" x="4543425" y="4054475"/>
          <p14:tracePt t="2890" x="4619625" y="4054475"/>
          <p14:tracePt t="2891" x="4694238" y="4067175"/>
          <p14:tracePt t="2907" x="4768850" y="4067175"/>
          <p14:tracePt t="2923" x="4856163" y="4079875"/>
          <p14:tracePt t="2924" x="4945063" y="4079875"/>
          <p14:tracePt t="2940" x="5006975" y="4079875"/>
          <p14:tracePt t="2957" x="5094288" y="4079875"/>
          <p14:tracePt t="2973" x="5170488" y="4079875"/>
          <p14:tracePt t="2990" x="5257800" y="4092575"/>
          <p14:tracePt t="2991" x="5332413" y="4092575"/>
          <p14:tracePt t="3007" x="5394325" y="4092575"/>
          <p14:tracePt t="3024" x="5470525" y="4092575"/>
          <p14:tracePt t="3040" x="5545138" y="4092575"/>
          <p14:tracePt t="3041" x="5645150" y="4092575"/>
          <p14:tracePt t="3057" x="5732463" y="4092575"/>
          <p14:tracePt t="3074" x="5821363" y="4092575"/>
          <p14:tracePt t="3090" x="5895975" y="4092575"/>
          <p14:tracePt t="3107" x="5995988" y="4092575"/>
          <p14:tracePt t="3108" x="6121400" y="4092575"/>
          <p14:tracePt t="3124" x="6259513" y="4092575"/>
          <p14:tracePt t="3140" x="6370638" y="4092575"/>
          <p14:tracePt t="3157" x="6472238" y="4079875"/>
          <p14:tracePt t="3158" x="6572250" y="4079875"/>
          <p14:tracePt t="3174" x="6672263" y="4067175"/>
          <p14:tracePt t="3190" x="6772275" y="4067175"/>
          <p14:tracePt t="3207" x="6897688" y="4067175"/>
          <p14:tracePt t="3208" x="7010400" y="4067175"/>
          <p14:tracePt t="3224" x="7110413" y="4054475"/>
          <p14:tracePt t="3240" x="7210425" y="4054475"/>
          <p14:tracePt t="3257" x="7310438" y="4054475"/>
          <p14:tracePt t="3274" x="7435850" y="4041775"/>
          <p14:tracePt t="3274" x="7585075" y="4029075"/>
          <p14:tracePt t="3291" x="7735888" y="4017963"/>
          <p14:tracePt t="3307" x="7848600" y="4017963"/>
          <p14:tracePt t="3324" x="7961313" y="4005263"/>
          <p14:tracePt t="3324" x="8086725" y="3992563"/>
          <p14:tracePt t="3341" x="8199438" y="3979863"/>
          <p14:tracePt t="3357" x="8348663" y="3967163"/>
          <p14:tracePt t="3374" x="8486775" y="3941763"/>
          <p14:tracePt t="3391" x="8624888" y="3929063"/>
          <p14:tracePt t="3391" x="8724900" y="3916363"/>
          <p14:tracePt t="3407" x="8812213" y="3916363"/>
          <p14:tracePt t="3424" x="8863013" y="3905250"/>
          <p14:tracePt t="3441" x="8899525" y="3905250"/>
          <p14:tracePt t="3441" x="8937625" y="3905250"/>
          <p14:tracePt t="3457" x="8950325" y="3892550"/>
          <p14:tracePt t="3474" x="8975725" y="3879850"/>
          <p14:tracePt t="3493" x="8986838" y="3867150"/>
          <p14:tracePt t="3582" x="8999538" y="3867150"/>
          <p14:tracePt t="3621" x="8986838" y="3867150"/>
          <p14:tracePt t="3634" x="8963025" y="3867150"/>
          <p14:tracePt t="3647" x="8937625" y="3867150"/>
          <p14:tracePt t="3661" x="8912225" y="3867150"/>
          <p14:tracePt t="3673" x="8874125" y="3879850"/>
          <p14:tracePt t="3686" x="8824913" y="3879850"/>
          <p14:tracePt t="3699" x="8774113" y="3879850"/>
          <p14:tracePt t="3712" x="8699500" y="3879850"/>
          <p14:tracePt t="3725" x="8612188" y="3892550"/>
          <p14:tracePt t="3741" x="8537575" y="3905250"/>
          <p14:tracePt t="3758" x="8424863" y="3916363"/>
          <p14:tracePt t="3775" x="8324850" y="3929063"/>
          <p14:tracePt t="3776" x="8261350" y="3941763"/>
          <p14:tracePt t="3791" x="8174038" y="3954463"/>
          <p14:tracePt t="3808" x="8074025" y="3967163"/>
          <p14:tracePt t="3825" x="7948613" y="3979863"/>
          <p14:tracePt t="3841" x="7785100" y="4005263"/>
          <p14:tracePt t="3843" x="7561263" y="4054475"/>
          <p14:tracePt t="3858" x="7397750" y="4092575"/>
          <p14:tracePt t="3875" x="7246938" y="4117975"/>
          <p14:tracePt t="3891" x="7097713" y="4141788"/>
          <p14:tracePt t="3894" x="6972300" y="4154488"/>
          <p14:tracePt t="3908" x="6859588" y="4179888"/>
          <p14:tracePt t="3925" x="6759575" y="4179888"/>
          <p14:tracePt t="3941" x="6684963" y="4179888"/>
          <p14:tracePt t="3958" x="6646863" y="4179888"/>
          <p14:tracePt t="3975" x="6634163" y="4179888"/>
          <p14:tracePt t="4238" x="6621463" y="4179888"/>
          <p14:tracePt t="4264" x="6634163" y="4167188"/>
          <p14:tracePt t="4277" x="6708775" y="4154488"/>
          <p14:tracePt t="4290" x="6846888" y="4141788"/>
          <p14:tracePt t="4303" x="7046913" y="4141788"/>
          <p14:tracePt t="4316" x="7359650" y="4141788"/>
          <p14:tracePt t="4329" x="7761288" y="4141788"/>
          <p14:tracePt t="4342" x="8223250" y="4179888"/>
          <p14:tracePt t="4359" x="8712200" y="4217988"/>
          <p14:tracePt t="4375" x="9188450" y="4267200"/>
          <p14:tracePt t="4392" x="9675813" y="4305300"/>
          <p14:tracePt t="4393" x="10139363" y="4354513"/>
          <p14:tracePt t="4409" x="10552113" y="4392613"/>
          <p14:tracePt t="4426" x="10977563" y="4443413"/>
          <p14:tracePt t="4442" x="11366500" y="4479925"/>
          <p14:tracePt t="4459" x="11753850" y="4518025"/>
          <p14:tracePt t="4459" x="12041188" y="45545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88" y="220899"/>
            <a:ext cx="8577299" cy="1400530"/>
          </a:xfrm>
        </p:spPr>
        <p:txBody>
          <a:bodyPr/>
          <a:lstStyle/>
          <a:p>
            <a:pPr algn="ctr"/>
            <a:r>
              <a:rPr lang="en-US" dirty="0"/>
              <a:t>What are they doing?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VID-20200405-WA0155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7326" y="1102934"/>
            <a:ext cx="7459663" cy="419576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cre 8"/>
              <p14:cNvContentPartPr/>
              <p14:nvPr/>
            </p14:nvContentPartPr>
            <p14:xfrm>
              <a:off x="940188" y="1102934"/>
              <a:ext cx="772920" cy="69480"/>
            </p14:xfrm>
          </p:contentPart>
        </mc:Choice>
        <mc:Fallback xmlns="">
          <p:pic>
            <p:nvPicPr>
              <p:cNvPr id="9" name="Encre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8068" y="1019054"/>
                <a:ext cx="8571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cre 10"/>
              <p14:cNvContentPartPr/>
              <p14:nvPr/>
            </p14:nvContentPartPr>
            <p14:xfrm>
              <a:off x="875748" y="1156934"/>
              <a:ext cx="721080" cy="3348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7868" y="1060814"/>
                <a:ext cx="817200" cy="2253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ZoneTexte 14"/>
          <p:cNvSpPr txBox="1"/>
          <p:nvPr/>
        </p:nvSpPr>
        <p:spPr>
          <a:xfrm>
            <a:off x="2446987" y="5801360"/>
            <a:ext cx="8010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They </a:t>
            </a:r>
            <a:r>
              <a:rPr lang="en-US" sz="4800" b="1" dirty="0">
                <a:solidFill>
                  <a:srgbClr val="FFC000"/>
                </a:solidFill>
              </a:rPr>
              <a:t>are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00B050"/>
                </a:solidFill>
              </a:rPr>
              <a:t>danc</a:t>
            </a:r>
            <a:r>
              <a:rPr lang="en-US" sz="4800" b="1" dirty="0">
                <a:solidFill>
                  <a:srgbClr val="7030A0"/>
                </a:solidFill>
              </a:rPr>
              <a:t>ing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now</a:t>
            </a:r>
            <a:endParaRPr lang="fr-FR" sz="48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C4B6B595-40CB-4B33-9497-4B6F392862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1"/>
    </mc:Choice>
    <mc:Fallback xmlns="">
      <p:transition spd="slow" advTm="30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5" grpId="0"/>
    </p:bldLst>
  </p:timing>
  <p:extLst>
    <p:ext uri="{3A86A75C-4F4B-4683-9AE1-C65F6400EC91}">
      <p14:laserTraceLst xmlns:p14="http://schemas.microsoft.com/office/powerpoint/2010/main">
        <p14:tracePtLst>
          <p14:tracePt t="752" x="11479213" y="3854450"/>
          <p14:tracePt t="764" x="11090275" y="3892550"/>
          <p14:tracePt t="778" x="10739438" y="3916363"/>
          <p14:tracePt t="791" x="10464800" y="3916363"/>
          <p14:tracePt t="803" x="10264775" y="3916363"/>
          <p14:tracePt t="818" x="10088563" y="3916363"/>
          <p14:tracePt t="835" x="9975850" y="3916363"/>
          <p14:tracePt t="851" x="9888538" y="3916363"/>
          <p14:tracePt t="868" x="9852025" y="3916363"/>
          <p14:tracePt t="869" x="9839325" y="3905250"/>
          <p14:tracePt t="885" x="9839325" y="3892550"/>
          <p14:tracePt t="1136" x="9852025" y="3879850"/>
          <p14:tracePt t="1162" x="9863138" y="3867150"/>
          <p14:tracePt t="1188" x="9875838" y="3854450"/>
          <p14:tracePt t="1201" x="9888538" y="3841750"/>
          <p14:tracePt t="1213" x="9901238" y="3816350"/>
          <p14:tracePt t="1227" x="9939338" y="3767138"/>
          <p14:tracePt t="1240" x="9988550" y="3692525"/>
          <p14:tracePt t="1252" x="10052050" y="3603625"/>
          <p14:tracePt t="1269" x="10101263" y="3516313"/>
          <p14:tracePt t="1285" x="10152063" y="3403600"/>
          <p14:tracePt t="1302" x="10188575" y="3303588"/>
          <p14:tracePt t="1303" x="10213975" y="3203575"/>
          <p14:tracePt t="1319" x="10252075" y="3078163"/>
          <p14:tracePt t="1335" x="10264775" y="2965450"/>
          <p14:tracePt t="1352" x="10277475" y="2816225"/>
          <p14:tracePt t="1369" x="10277475" y="2665413"/>
          <p14:tracePt t="1369" x="10277475" y="2527300"/>
          <p14:tracePt t="1385" x="10277475" y="2414588"/>
          <p14:tracePt t="1402" x="10277475" y="2327275"/>
          <p14:tracePt t="1419" x="10277475" y="2252663"/>
          <p14:tracePt t="1420" x="10264775" y="2214563"/>
          <p14:tracePt t="1436" x="10252075" y="2178050"/>
          <p14:tracePt t="1452" x="10239375" y="2152650"/>
          <p14:tracePt t="1469" x="10201275" y="2127250"/>
          <p14:tracePt t="1486" x="10139363" y="2101850"/>
          <p14:tracePt t="1486" x="10064750" y="2089150"/>
          <p14:tracePt t="1502" x="10001250" y="2078038"/>
          <p14:tracePt t="1519" x="9939338" y="2065338"/>
          <p14:tracePt t="1536" x="9901238" y="2052638"/>
          <p14:tracePt t="1536" x="9875838" y="2052638"/>
          <p14:tracePt t="1552" x="9863138" y="2039938"/>
          <p14:tracePt t="1880" x="9863138" y="2014538"/>
          <p14:tracePt t="1893" x="9852025" y="1927225"/>
          <p14:tracePt t="1906" x="9826625" y="1801813"/>
          <p14:tracePt t="1918" x="9801225" y="1639888"/>
          <p14:tracePt t="1931" x="9775825" y="1476375"/>
          <p14:tracePt t="1944" x="9750425" y="1314450"/>
          <p14:tracePt t="1957" x="9713913" y="1163638"/>
          <p14:tracePt t="1970" x="9675813" y="1001713"/>
          <p14:tracePt t="1986" x="9637713" y="889000"/>
          <p14:tracePt t="2003" x="9588500" y="776288"/>
          <p14:tracePt t="2020" x="9537700" y="700088"/>
          <p14:tracePt t="2023" x="9488488" y="638175"/>
          <p14:tracePt t="2036" x="9424988" y="588963"/>
          <p14:tracePt t="2053" x="9363075" y="563563"/>
          <p14:tracePt t="2070" x="9288463" y="525463"/>
          <p14:tracePt t="2086" x="9224963" y="500063"/>
          <p14:tracePt t="2088" x="9163050" y="476250"/>
          <p14:tracePt t="2103" x="9112250" y="463550"/>
          <p14:tracePt t="2120" x="9037638" y="438150"/>
          <p14:tracePt t="2136" x="8963025" y="412750"/>
          <p14:tracePt t="2138" x="8874125" y="387350"/>
          <p14:tracePt t="2153" x="8812213" y="374650"/>
          <p14:tracePt t="2170" x="8737600" y="363538"/>
          <p14:tracePt t="2187" x="8661400" y="350838"/>
          <p14:tracePt t="2203" x="8574088" y="350838"/>
          <p14:tracePt t="2205" x="8474075" y="325438"/>
          <p14:tracePt t="2220" x="8374063" y="325438"/>
          <p14:tracePt t="2237" x="8274050" y="325438"/>
          <p14:tracePt t="2253" x="8174038" y="312738"/>
          <p14:tracePt t="2255" x="8074025" y="312738"/>
          <p14:tracePt t="2270" x="7974013" y="312738"/>
          <p14:tracePt t="2287" x="7835900" y="312738"/>
          <p14:tracePt t="2303" x="7723188" y="312738"/>
          <p14:tracePt t="2306" x="7610475" y="325438"/>
          <p14:tracePt t="2320" x="7472363" y="325438"/>
          <p14:tracePt t="2337" x="7335838" y="338138"/>
          <p14:tracePt t="2353" x="7172325" y="338138"/>
          <p14:tracePt t="2356" x="6959600" y="350838"/>
          <p14:tracePt t="2370" x="6797675" y="350838"/>
          <p14:tracePt t="2387" x="6634163" y="350838"/>
          <p14:tracePt t="2404" x="6421438" y="363538"/>
          <p14:tracePt t="2420" x="6221413" y="363538"/>
          <p14:tracePt t="2422" x="5932488" y="374650"/>
          <p14:tracePt t="2437" x="5695950" y="400050"/>
          <p14:tracePt t="2454" x="5445125" y="412750"/>
          <p14:tracePt t="2470" x="5157788" y="450850"/>
          <p14:tracePt t="2473" x="4856163" y="487363"/>
          <p14:tracePt t="2487" x="4568825" y="538163"/>
          <p14:tracePt t="2504" x="4268788" y="600075"/>
          <p14:tracePt t="2520" x="3968750" y="650875"/>
          <p14:tracePt t="2537" x="3743325" y="700088"/>
          <p14:tracePt t="2539" x="3441700" y="763588"/>
          <p14:tracePt t="2554" x="3179763" y="825500"/>
          <p14:tracePt t="2570" x="2903538" y="901700"/>
          <p14:tracePt t="2587" x="2603500" y="976313"/>
          <p14:tracePt t="2590" x="2390775" y="1038225"/>
          <p14:tracePt t="2604" x="2216150" y="1089025"/>
          <p14:tracePt t="2620" x="2065338" y="1125538"/>
          <p14:tracePt t="2637" x="1914525" y="1163638"/>
          <p14:tracePt t="2639" x="1765300" y="1227138"/>
          <p14:tracePt t="2654" x="1639888" y="1276350"/>
          <p14:tracePt t="2671" x="1552575" y="1327150"/>
          <p14:tracePt t="2687" x="1452563" y="1389063"/>
          <p14:tracePt t="2704" x="1401763" y="1450975"/>
          <p14:tracePt t="2706" x="1301750" y="1539875"/>
          <p14:tracePt t="2721" x="1214438" y="1627188"/>
          <p14:tracePt t="2737" x="1139825" y="1701800"/>
          <p14:tracePt t="2754" x="1076325" y="1789113"/>
          <p14:tracePt t="2757" x="1014413" y="1865313"/>
          <p14:tracePt t="2771" x="963613" y="1914525"/>
          <p14:tracePt t="2787" x="914400" y="1989138"/>
          <p14:tracePt t="2804" x="876300" y="2089150"/>
          <p14:tracePt t="2821" x="850900" y="2178050"/>
          <p14:tracePt t="2822" x="825500" y="2265363"/>
          <p14:tracePt t="2837" x="814388" y="2352675"/>
          <p14:tracePt t="2854" x="801688" y="2427288"/>
          <p14:tracePt t="2871" x="801688" y="2503488"/>
          <p14:tracePt t="2873" x="801688" y="2590800"/>
          <p14:tracePt t="2888" x="825500" y="2690813"/>
          <p14:tracePt t="2904" x="876300" y="2816225"/>
          <p14:tracePt t="2924" x="963613" y="3054350"/>
          <p14:tracePt t="2938" x="1038225" y="3178175"/>
          <p14:tracePt t="2954" x="1101725" y="3303588"/>
          <p14:tracePt t="2971" x="1163638" y="3403600"/>
          <p14:tracePt t="2988" x="1239838" y="3516313"/>
          <p14:tracePt t="2989" x="1301750" y="3629025"/>
          <p14:tracePt t="3004" x="1389063" y="3716338"/>
          <p14:tracePt t="3021" x="1476375" y="3816350"/>
          <p14:tracePt t="3038" x="1589088" y="3905250"/>
          <p14:tracePt t="3041" x="1677988" y="3967163"/>
          <p14:tracePt t="3054" x="1790700" y="4029075"/>
          <p14:tracePt t="3071" x="1890713" y="4079875"/>
          <p14:tracePt t="3088" x="2014538" y="4117975"/>
          <p14:tracePt t="3105" x="2165350" y="4154488"/>
          <p14:tracePt t="3106" x="2290763" y="4205288"/>
          <p14:tracePt t="3121" x="2428875" y="4241800"/>
          <p14:tracePt t="3138" x="2565400" y="4267200"/>
          <p14:tracePt t="3155" x="2690813" y="4305300"/>
          <p14:tracePt t="3156" x="2867025" y="4341813"/>
          <p14:tracePt t="3171" x="3028950" y="4367213"/>
          <p14:tracePt t="3188" x="3179763" y="4392613"/>
          <p14:tracePt t="3205" x="3317875" y="4418013"/>
          <p14:tracePt t="3206" x="3441700" y="4443413"/>
          <p14:tracePt t="3221" x="3554413" y="4479925"/>
          <p14:tracePt t="3238" x="3705225" y="4505325"/>
          <p14:tracePt t="3255" x="3879850" y="4518025"/>
          <p14:tracePt t="3271" x="4030663" y="4530725"/>
          <p14:tracePt t="3273" x="4181475" y="4543425"/>
          <p14:tracePt t="3288" x="4343400" y="4554538"/>
          <p14:tracePt t="3305" x="4506913" y="4567238"/>
          <p14:tracePt t="3322" x="4743450" y="4567238"/>
          <p14:tracePt t="3323" x="4981575" y="4567238"/>
          <p14:tracePt t="3338" x="5219700" y="4567238"/>
          <p14:tracePt t="3355" x="5457825" y="4567238"/>
          <p14:tracePt t="3372" x="5645150" y="4567238"/>
          <p14:tracePt t="3388" x="5821363" y="4554538"/>
          <p14:tracePt t="3390" x="6008688" y="4543425"/>
          <p14:tracePt t="3405" x="6221413" y="4530725"/>
          <p14:tracePt t="3422" x="6459538" y="4505325"/>
          <p14:tracePt t="3438" x="6708775" y="4492625"/>
          <p14:tracePt t="3440" x="6934200" y="4479925"/>
          <p14:tracePt t="3455" x="7146925" y="4467225"/>
          <p14:tracePt t="3472" x="7310438" y="4430713"/>
          <p14:tracePt t="3488" x="7485063" y="4405313"/>
          <p14:tracePt t="3490" x="7635875" y="4354513"/>
          <p14:tracePt t="3505" x="7785100" y="4279900"/>
          <p14:tracePt t="3522" x="7974013" y="4167188"/>
          <p14:tracePt t="3538" x="8174038" y="4054475"/>
          <p14:tracePt t="3555" x="8374063" y="3941763"/>
          <p14:tracePt t="3557" x="8499475" y="3854450"/>
          <p14:tracePt t="3572" x="8612188" y="3779838"/>
          <p14:tracePt t="3589" x="8699500" y="3679825"/>
          <p14:tracePt t="3605" x="8774113" y="3590925"/>
          <p14:tracePt t="3608" x="8850313" y="3479800"/>
          <p14:tracePt t="3622" x="8899525" y="3378200"/>
          <p14:tracePt t="3639" x="8937625" y="3290888"/>
          <p14:tracePt t="3655" x="8950325" y="3216275"/>
          <p14:tracePt t="3657" x="8963025" y="3178175"/>
          <p14:tracePt t="3672" x="8963025" y="3154363"/>
          <p14:tracePt t="3689" x="8963025" y="3128963"/>
          <p14:tracePt t="3705" x="8963025" y="3090863"/>
          <p14:tracePt t="3722" x="8937625" y="3028950"/>
          <p14:tracePt t="3724" x="8912225" y="2941638"/>
          <p14:tracePt t="3739" x="8874125" y="2828925"/>
          <p14:tracePt t="3755" x="8850313" y="2740025"/>
          <p14:tracePt t="3772" x="8812213" y="2665413"/>
          <p14:tracePt t="3774" x="8763000" y="2603500"/>
          <p14:tracePt t="3789" x="8724900" y="2565400"/>
          <p14:tracePt t="3805" x="8650288" y="2516188"/>
          <p14:tracePt t="3822" x="8561388" y="2465388"/>
          <p14:tracePt t="3839" x="8474075" y="2427288"/>
          <p14:tracePt t="3840" x="8386763" y="2403475"/>
          <p14:tracePt t="3856" x="8299450" y="2378075"/>
          <p14:tracePt t="3872" x="8212138" y="2352675"/>
          <p14:tracePt t="3892" x="8035925" y="2314575"/>
          <p14:tracePt t="3906" x="7948613" y="2303463"/>
          <p14:tracePt t="3922" x="7848600" y="2290763"/>
          <p14:tracePt t="3939" x="7735888" y="2278063"/>
          <p14:tracePt t="3956" x="7610475" y="2265363"/>
          <p14:tracePt t="3957" x="7497763" y="2252663"/>
          <p14:tracePt t="3972" x="7385050" y="2252663"/>
          <p14:tracePt t="3989" x="7259638" y="2239963"/>
          <p14:tracePt t="4006" x="7146925" y="2214563"/>
          <p14:tracePt t="4007" x="7010400" y="2201863"/>
          <p14:tracePt t="4022" x="6910388" y="2201863"/>
          <p14:tracePt t="4039" x="6808788" y="2190750"/>
          <p14:tracePt t="4056" x="6708775" y="2190750"/>
          <p14:tracePt t="4073" x="6608763" y="2190750"/>
          <p14:tracePt t="4074" x="6483350" y="2190750"/>
          <p14:tracePt t="4089" x="6370638" y="2190750"/>
          <p14:tracePt t="4106" x="6259513" y="2201863"/>
          <p14:tracePt t="4123" x="6134100" y="2227263"/>
          <p14:tracePt t="4124" x="6021388" y="2252663"/>
          <p14:tracePt t="4139" x="5895975" y="2290763"/>
          <p14:tracePt t="4156" x="5757863" y="2352675"/>
          <p14:tracePt t="4173" x="5632450" y="2414588"/>
          <p14:tracePt t="4175" x="5507038" y="2478088"/>
          <p14:tracePt t="4189" x="5383213" y="2565400"/>
          <p14:tracePt t="4206" x="5281613" y="2640013"/>
          <p14:tracePt t="4223" x="5157788" y="2740025"/>
          <p14:tracePt t="4239" x="5045075" y="2828925"/>
          <p14:tracePt t="4242" x="4945063" y="2903538"/>
          <p14:tracePt t="4256" x="4868863" y="2978150"/>
          <p14:tracePt t="4273" x="4806950" y="3054350"/>
          <p14:tracePt t="4290" x="4743450" y="3128963"/>
          <p14:tracePt t="4291" x="4694238" y="3190875"/>
          <p14:tracePt t="4306" x="4681538" y="3241675"/>
          <p14:tracePt t="4323" x="4656138" y="3267075"/>
          <p14:tracePt t="4340" x="4643438" y="3303588"/>
          <p14:tracePt t="4341" x="4643438" y="3341688"/>
          <p14:tracePt t="4356" x="4630738" y="3390900"/>
          <p14:tracePt t="4373" x="4630738" y="3454400"/>
          <p14:tracePt t="4390" x="4630738" y="3490913"/>
          <p14:tracePt t="4406" x="4643438" y="3554413"/>
          <p14:tracePt t="4408" x="4668838" y="3590925"/>
          <p14:tracePt t="4423" x="4681538" y="3629025"/>
          <p14:tracePt t="4440" x="4719638" y="3692525"/>
          <p14:tracePt t="4456" x="4756150" y="3741738"/>
          <p14:tracePt t="4458" x="4794250" y="3779838"/>
          <p14:tracePt t="4473" x="4856163" y="3816350"/>
          <p14:tracePt t="4490" x="4919663" y="3854450"/>
          <p14:tracePt t="4506" x="5006975" y="3892550"/>
          <p14:tracePt t="4523" x="5106988" y="3916363"/>
          <p14:tracePt t="4525" x="5194300" y="3929063"/>
          <p14:tracePt t="4540" x="5294313" y="3941763"/>
          <p14:tracePt t="4557" x="5394325" y="3954463"/>
          <p14:tracePt t="4573" x="5507038" y="3967163"/>
          <p14:tracePt t="4575" x="5619750" y="3967163"/>
          <p14:tracePt t="4590" x="5732463" y="3967163"/>
          <p14:tracePt t="4607" x="5832475" y="3967163"/>
          <p14:tracePt t="4623" x="5932488" y="3967163"/>
          <p14:tracePt t="4640" x="6034088" y="3967163"/>
          <p14:tracePt t="4641" x="6146800" y="3967163"/>
          <p14:tracePt t="4657" x="6259513" y="3954463"/>
          <p14:tracePt t="4673" x="6370638" y="3954463"/>
          <p14:tracePt t="4690" x="6472238" y="3941763"/>
          <p14:tracePt t="4692" x="6584950" y="3929063"/>
          <p14:tracePt t="4707" x="6684963" y="3916363"/>
          <p14:tracePt t="4724" x="6784975" y="3905250"/>
          <p14:tracePt t="4740" x="6897688" y="3892550"/>
          <p14:tracePt t="4743" x="7010400" y="3879850"/>
          <p14:tracePt t="4757" x="7110413" y="3854450"/>
          <p14:tracePt t="4773" x="7210425" y="3829050"/>
          <p14:tracePt t="4790" x="7297738" y="3803650"/>
          <p14:tracePt t="4807" x="7372350" y="3779838"/>
          <p14:tracePt t="4809" x="7448550" y="3754438"/>
          <p14:tracePt t="4824" x="7510463" y="3729038"/>
          <p14:tracePt t="4840" x="7585075" y="3703638"/>
          <p14:tracePt t="4857" x="7673975" y="3654425"/>
          <p14:tracePt t="4859" x="7773988" y="3603625"/>
          <p14:tracePt t="4874" x="7848600" y="3554413"/>
          <p14:tracePt t="4893" x="7923213" y="3503613"/>
          <p14:tracePt t="4907" x="7999413" y="3454400"/>
          <p14:tracePt t="4909" x="8086725" y="3390900"/>
          <p14:tracePt t="4924" x="8199438" y="3328988"/>
          <p14:tracePt t="4940" x="8312150" y="3278188"/>
          <p14:tracePt t="4957" x="8435975" y="3216275"/>
          <p14:tracePt t="4974" x="8561388" y="3178175"/>
          <p14:tracePt t="4976" x="8674100" y="3154363"/>
          <p14:tracePt t="4991" x="8763000" y="3128963"/>
          <p14:tracePt t="5007" x="8850313" y="3116263"/>
          <p14:tracePt t="5024" x="8937625" y="3103563"/>
          <p14:tracePt t="5026" x="9012238" y="3103563"/>
          <p14:tracePt t="5041" x="9088438" y="3090863"/>
          <p14:tracePt t="5057" x="9163050" y="3090863"/>
          <p14:tracePt t="5074" x="9212263" y="3090863"/>
          <p14:tracePt t="5091" x="9250363" y="3103563"/>
          <p14:tracePt t="5092" x="9275763" y="3103563"/>
          <p14:tracePt t="5107" x="9301163" y="3128963"/>
          <p14:tracePt t="5124" x="9312275" y="3141663"/>
          <p14:tracePt t="5141" x="9312275" y="3165475"/>
          <p14:tracePt t="5142" x="9288463" y="3203575"/>
          <p14:tracePt t="5414" x="9312275" y="3203575"/>
          <p14:tracePt t="5424" x="9350375" y="3203575"/>
          <p14:tracePt t="5435" x="9401175" y="3216275"/>
          <p14:tracePt t="5449" x="9488488" y="3228975"/>
          <p14:tracePt t="5461" x="9588500" y="3241675"/>
          <p14:tracePt t="5474" x="9726613" y="3267075"/>
          <p14:tracePt t="5491" x="9875838" y="3290888"/>
          <p14:tracePt t="5508" x="10026650" y="3316288"/>
          <p14:tracePt t="5525" x="10164763" y="3341688"/>
          <p14:tracePt t="5525" x="10301288" y="3378200"/>
          <p14:tracePt t="5541" x="10426700" y="3416300"/>
          <p14:tracePt t="5558" x="10539413" y="3454400"/>
          <p14:tracePt t="5575" x="10652125" y="3490913"/>
          <p14:tracePt t="5577" x="10752138" y="3529013"/>
          <p14:tracePt t="5591" x="10839450" y="3567113"/>
          <p14:tracePt t="5608" x="10928350" y="3603625"/>
          <p14:tracePt t="5625" x="11002963" y="3629025"/>
          <p14:tracePt t="5641" x="11064875" y="3654425"/>
          <p14:tracePt t="5643" x="11128375" y="3679825"/>
          <p14:tracePt t="5658" x="11190288" y="3703638"/>
          <p14:tracePt t="5675" x="11241088" y="3716338"/>
          <p14:tracePt t="5691" x="11303000" y="3729038"/>
          <p14:tracePt t="5693" x="11353800" y="3729038"/>
          <p14:tracePt t="5708" x="11403013" y="3741738"/>
          <p14:tracePt t="5725" x="11441113" y="3754438"/>
          <p14:tracePt t="5742" x="11479213" y="3754438"/>
          <p14:tracePt t="5744" x="11490325" y="3754438"/>
          <p14:tracePt t="5975" x="11528425" y="3754438"/>
          <p14:tracePt t="5987" x="11603038" y="3754438"/>
          <p14:tracePt t="6000" x="11715750" y="3741738"/>
          <p14:tracePt t="6014" x="11866563" y="3741738"/>
          <p14:tracePt t="6025" x="12017375" y="3741738"/>
          <p14:tracePt t="6042" x="12179300" y="3741738"/>
          <p14:tracePt t="8767" x="11828463" y="4230688"/>
          <p14:tracePt t="8780" x="11653838" y="4241800"/>
          <p14:tracePt t="8796" x="11490325" y="4267200"/>
          <p14:tracePt t="8812" x="11328400" y="4279900"/>
          <p14:tracePt t="8829" x="11141075" y="4279900"/>
          <p14:tracePt t="8831" x="10915650" y="4292600"/>
          <p14:tracePt t="8846" x="10664825" y="4292600"/>
          <p14:tracePt t="8863" x="10426700" y="4305300"/>
          <p14:tracePt t="8879" x="10201275" y="4318000"/>
          <p14:tracePt t="8899" x="9926638" y="4341813"/>
          <p14:tracePt t="8912" x="9839325" y="4341813"/>
          <p14:tracePt t="8929" x="9788525" y="4341813"/>
          <p14:tracePt t="9230" x="9788525" y="4354513"/>
          <p14:tracePt t="9246" x="9775825" y="4354513"/>
          <p14:tracePt t="9263" x="9739313" y="4379913"/>
          <p14:tracePt t="9280" x="9675813" y="4405313"/>
          <p14:tracePt t="9282" x="9563100" y="4443413"/>
          <p14:tracePt t="9296" x="9413875" y="4479925"/>
          <p14:tracePt t="9313" x="9199563" y="4530725"/>
          <p14:tracePt t="9330" x="8863013" y="4579938"/>
          <p14:tracePt t="9332" x="8448675" y="4630738"/>
          <p14:tracePt t="9346" x="7999413" y="4643438"/>
          <p14:tracePt t="9363" x="7585075" y="4643438"/>
          <p14:tracePt t="9380" x="7246938" y="4643438"/>
          <p14:tracePt t="9397" x="6985000" y="4605338"/>
          <p14:tracePt t="9397" x="6821488" y="4567238"/>
          <p14:tracePt t="9413" x="6708775" y="4530725"/>
          <p14:tracePt t="9430" x="6634163" y="4492625"/>
          <p14:tracePt t="9447" x="6608763" y="4454525"/>
          <p14:tracePt t="9447" x="6596063" y="4443413"/>
          <p14:tracePt t="9702" x="6572250" y="4443413"/>
          <p14:tracePt t="9728" x="6546850" y="4454525"/>
          <p14:tracePt t="9740" x="6521450" y="4467225"/>
          <p14:tracePt t="9753" x="6472238" y="4492625"/>
          <p14:tracePt t="9767" x="6370638" y="4518025"/>
          <p14:tracePt t="9778" x="6234113" y="4530725"/>
          <p14:tracePt t="9792" x="6045200" y="4530725"/>
          <p14:tracePt t="9805" x="5845175" y="4530725"/>
          <p14:tracePt t="9818" x="5583238" y="4492625"/>
          <p14:tracePt t="9831" x="5307013" y="4405313"/>
          <p14:tracePt t="9847" x="5081588" y="4305300"/>
          <p14:tracePt t="9864" x="4919663" y="4192588"/>
          <p14:tracePt t="9881" x="4806950" y="4079875"/>
          <p14:tracePt t="9897" x="4756150" y="3992563"/>
          <p14:tracePt t="9898" x="4732338" y="3892550"/>
          <p14:tracePt t="9914" x="4732338" y="3767138"/>
          <p14:tracePt t="9931" x="4732338" y="3654425"/>
          <p14:tracePt t="9947" x="4756150" y="3554413"/>
          <p14:tracePt t="9948" x="4794250" y="3441700"/>
          <p14:tracePt t="9964" x="4832350" y="3354388"/>
          <p14:tracePt t="9981" x="4868863" y="3290888"/>
          <p14:tracePt t="9997" x="4894263" y="3254375"/>
          <p14:tracePt t="9999" x="4919663" y="3228975"/>
          <p14:tracePt t="10014" x="4932363" y="3190875"/>
          <p14:tracePt t="10031" x="4956175" y="3178175"/>
          <p14:tracePt t="10047" x="4968875" y="3165475"/>
          <p14:tracePt t="10064" x="5006975" y="3141663"/>
          <p14:tracePt t="10065" x="5032375" y="3128963"/>
          <p14:tracePt t="10081" x="5081588" y="3103563"/>
          <p14:tracePt t="10097" x="5145088" y="3078163"/>
          <p14:tracePt t="10114" x="5219700" y="3065463"/>
          <p14:tracePt t="10115" x="5332413" y="3054350"/>
          <p14:tracePt t="10131" x="5445125" y="3054350"/>
          <p14:tracePt t="10148" x="5557838" y="3041650"/>
          <p14:tracePt t="10164" x="5683250" y="3041650"/>
          <p14:tracePt t="10165" x="5795963" y="3041650"/>
          <p14:tracePt t="10181" x="5908675" y="3041650"/>
          <p14:tracePt t="10198" x="6034088" y="3041650"/>
          <p14:tracePt t="10214" x="6146800" y="3054350"/>
          <p14:tracePt t="10231" x="6270625" y="3078163"/>
          <p14:tracePt t="10232" x="6370638" y="3103563"/>
          <p14:tracePt t="10248" x="6459538" y="3128963"/>
          <p14:tracePt t="10264" x="6521450" y="3154363"/>
          <p14:tracePt t="10281" x="6572250" y="3165475"/>
          <p14:tracePt t="10282" x="6596063" y="3178175"/>
          <p14:tracePt t="10298" x="6621463" y="3178175"/>
          <p14:tracePt t="10590" x="6634163" y="3178175"/>
          <p14:tracePt t="10602" x="6659563" y="3178175"/>
          <p14:tracePt t="10613" x="6708775" y="3154363"/>
          <p14:tracePt t="10625" x="6784975" y="3128963"/>
          <p14:tracePt t="10638" x="6884988" y="3103563"/>
          <p14:tracePt t="10652" x="7010400" y="3065463"/>
          <p14:tracePt t="10665" x="7134225" y="3041650"/>
          <p14:tracePt t="10682" x="7246938" y="3016250"/>
          <p14:tracePt t="10698" x="7372350" y="2990850"/>
          <p14:tracePt t="10715" x="7472363" y="2965450"/>
          <p14:tracePt t="10716" x="7561263" y="2952750"/>
          <p14:tracePt t="10732" x="7623175" y="2941638"/>
          <p14:tracePt t="10748" x="7685088" y="2928938"/>
          <p14:tracePt t="10765" x="7735888" y="2928938"/>
          <p14:tracePt t="10768" x="7785100" y="2928938"/>
          <p14:tracePt t="10782" x="7835900" y="2928938"/>
          <p14:tracePt t="10798" x="7886700" y="2928938"/>
          <p14:tracePt t="10815" x="7923213" y="2928938"/>
          <p14:tracePt t="10832" x="7974013" y="2928938"/>
          <p14:tracePt t="10833" x="8023225" y="2928938"/>
          <p14:tracePt t="10848" x="8061325" y="2941638"/>
          <p14:tracePt t="10865" x="8086725" y="2941638"/>
          <p14:tracePt t="10882" x="8099425" y="2952750"/>
          <p14:tracePt t="10884" x="8110538" y="2952750"/>
          <p14:tracePt t="10900" x="8135938" y="2965450"/>
          <p14:tracePt t="10922" x="8148638" y="2965450"/>
          <p14:tracePt t="10960" x="8161338" y="2965450"/>
          <p14:tracePt t="11012" x="8161338" y="2978150"/>
          <p14:tracePt t="11037" x="8123238" y="2978150"/>
          <p14:tracePt t="11051" x="8023225" y="2978150"/>
          <p14:tracePt t="11063" x="7874000" y="3003550"/>
          <p14:tracePt t="11075" x="7661275" y="3016250"/>
          <p14:tracePt t="11089" x="7423150" y="3016250"/>
          <p14:tracePt t="11103" x="7172325" y="3028950"/>
          <p14:tracePt t="11115" x="6959600" y="3041650"/>
          <p14:tracePt t="11132" x="6772275" y="3041650"/>
          <p14:tracePt t="11149" x="6621463" y="3041650"/>
          <p14:tracePt t="11166" x="6521450" y="3028950"/>
          <p14:tracePt t="11166" x="6446838" y="3003550"/>
          <p14:tracePt t="11182" x="6408738" y="2990850"/>
          <p14:tracePt t="11199" x="6408738" y="2978150"/>
          <p14:tracePt t="11535" x="6370638" y="2952750"/>
          <p14:tracePt t="11548" x="6283325" y="2941638"/>
          <p14:tracePt t="11562" x="6183313" y="2928938"/>
          <p14:tracePt t="11574" x="6057900" y="2928938"/>
          <p14:tracePt t="11587" x="5921375" y="2916238"/>
          <p14:tracePt t="11599" x="5795963" y="2903538"/>
          <p14:tracePt t="11616" x="5670550" y="2890838"/>
          <p14:tracePt t="11633" x="5583238" y="2865438"/>
          <p14:tracePt t="11650" x="5532438" y="2828925"/>
          <p14:tracePt t="11652" x="5495925" y="2765425"/>
          <p14:tracePt t="11666" x="5495925" y="2690813"/>
          <p14:tracePt t="11683" x="5507038" y="2552700"/>
          <p14:tracePt t="11700" x="5557838" y="2403475"/>
          <p14:tracePt t="11716" x="5670550" y="2214563"/>
          <p14:tracePt t="11718" x="5795963" y="2039938"/>
          <p14:tracePt t="11733" x="5957888" y="1901825"/>
          <p14:tracePt t="11750" x="6096000" y="1776413"/>
          <p14:tracePt t="11766" x="6259513" y="1689100"/>
          <p14:tracePt t="11768" x="6421438" y="1639888"/>
          <p14:tracePt t="11783" x="6572250" y="1601788"/>
          <p14:tracePt t="11800" x="6721475" y="1589088"/>
          <p14:tracePt t="11816" x="6846888" y="1589088"/>
          <p14:tracePt t="11819" x="6972300" y="1589088"/>
          <p14:tracePt t="11833" x="7085013" y="1589088"/>
          <p14:tracePt t="11850" x="7210425" y="1601788"/>
          <p14:tracePt t="11867" x="7310438" y="1614488"/>
          <p14:tracePt t="11883" x="7410450" y="1639888"/>
          <p14:tracePt t="11886" x="7497763" y="1652588"/>
          <p14:tracePt t="11900" x="7585075" y="1663700"/>
          <p14:tracePt t="11917" x="7673975" y="1676400"/>
          <p14:tracePt t="11933" x="7761288" y="1689100"/>
          <p14:tracePt t="11936" x="7823200" y="1701800"/>
          <p14:tracePt t="11950" x="7897813" y="1714500"/>
          <p14:tracePt t="11970" x="7974013" y="1739900"/>
          <p14:tracePt t="11983" x="8035925" y="1765300"/>
          <p14:tracePt t="11986" x="8086725" y="1789113"/>
          <p14:tracePt t="12000" x="8123238" y="1801813"/>
          <p14:tracePt t="12017" x="8135938" y="1827213"/>
          <p14:tracePt t="12034" x="8161338" y="1839913"/>
          <p14:tracePt t="12050" x="8174038" y="1865313"/>
          <p14:tracePt t="12052" x="8186738" y="1876425"/>
          <p14:tracePt t="12067" x="8199438" y="1889125"/>
          <p14:tracePt t="12100" x="8199438" y="1901825"/>
          <p14:tracePt t="12101" x="8199438" y="1914525"/>
          <p14:tracePt t="12117" x="8199438" y="1927225"/>
          <p14:tracePt t="12319" x="8174038" y="1952625"/>
          <p14:tracePt t="12331" x="8123238" y="2001838"/>
          <p14:tracePt t="12343" x="8035925" y="2052638"/>
          <p14:tracePt t="12357" x="7897813" y="2114550"/>
          <p14:tracePt t="12369" x="7673975" y="2190750"/>
          <p14:tracePt t="12384" x="7272338" y="2303463"/>
          <p14:tracePt t="12401" x="6797675" y="2403475"/>
          <p14:tracePt t="12417" x="6359525" y="2490788"/>
          <p14:tracePt t="12434" x="5945188" y="2540000"/>
          <p14:tracePt t="12435" x="5607050" y="2540000"/>
          <p14:tracePt t="12451" x="5394325" y="2540000"/>
          <p14:tracePt t="12467" x="5207000" y="2540000"/>
          <p14:tracePt t="12484" x="5094288" y="2503488"/>
          <p14:tracePt t="12486" x="5032375" y="2478088"/>
          <p14:tracePt t="12501" x="5019675" y="2427288"/>
          <p14:tracePt t="12517" x="5019675" y="2378075"/>
          <p14:tracePt t="12534" x="5019675" y="2314575"/>
          <p14:tracePt t="12551" x="5068888" y="2239963"/>
          <p14:tracePt t="12552" x="5106988" y="2178050"/>
          <p14:tracePt t="12568" x="5194300" y="2114550"/>
          <p14:tracePt t="12584" x="5294313" y="2052638"/>
          <p14:tracePt t="12601" x="5419725" y="2027238"/>
          <p14:tracePt t="12602" x="5583238" y="2001838"/>
          <p14:tracePt t="12618" x="5795963" y="1989138"/>
          <p14:tracePt t="12634" x="5970588" y="1989138"/>
          <p14:tracePt t="12651" x="6170613" y="1989138"/>
          <p14:tracePt t="12653" x="6383338" y="1989138"/>
          <p14:tracePt t="12668" x="6584950" y="1989138"/>
          <p14:tracePt t="12684" x="6834188" y="1989138"/>
          <p14:tracePt t="12701" x="7097713" y="2039938"/>
          <p14:tracePt t="12718" x="7297738" y="2089150"/>
          <p14:tracePt t="12719" x="7472363" y="2139950"/>
          <p14:tracePt t="12734" x="7610475" y="2190750"/>
          <p14:tracePt t="12751" x="7723188" y="2239963"/>
          <p14:tracePt t="12768" x="7835900" y="2303463"/>
          <p14:tracePt t="12769" x="7923213" y="2339975"/>
          <p14:tracePt t="12784" x="7999413" y="2390775"/>
          <p14:tracePt t="12801" x="8061325" y="2427288"/>
          <p14:tracePt t="12818" x="8099425" y="2465388"/>
          <p14:tracePt t="12835" x="8123238" y="2503488"/>
          <p14:tracePt t="12836" x="8135938" y="2540000"/>
          <p14:tracePt t="12851" x="8135938" y="2565400"/>
          <p14:tracePt t="12868" x="8135938" y="2603500"/>
          <p14:tracePt t="12901" x="8035925" y="2678113"/>
          <p14:tracePt t="12902" x="7910513" y="2716213"/>
          <p14:tracePt t="12918" x="7723188" y="2765425"/>
          <p14:tracePt t="12935" x="7385050" y="2828925"/>
          <p14:tracePt t="12937" x="6859588" y="2890838"/>
          <p14:tracePt t="12951" x="6246813" y="2965450"/>
          <p14:tracePt t="12968" x="5619750" y="3016250"/>
          <p14:tracePt t="12985" x="5145088" y="3028950"/>
          <p14:tracePt t="13001" x="4768850" y="3028950"/>
          <p14:tracePt t="13004" x="4543425" y="3028950"/>
          <p14:tracePt t="13018" x="4418013" y="3016250"/>
          <p14:tracePt t="13035" x="4330700" y="3003550"/>
          <p14:tracePt t="13051" x="4268788" y="2990850"/>
          <p14:tracePt t="13054" x="4268788" y="2978150"/>
          <p14:tracePt t="13068" x="4268788" y="2952750"/>
          <p14:tracePt t="13085" x="4305300" y="2928938"/>
          <p14:tracePt t="13102" x="4356100" y="2903538"/>
          <p14:tracePt t="13323" x="4368800" y="2903538"/>
          <p14:tracePt t="13334" x="4381500" y="2903538"/>
          <p14:tracePt t="13345" x="4394200" y="2916238"/>
          <p14:tracePt t="13358" x="4430713" y="2916238"/>
          <p14:tracePt t="13370" x="4494213" y="2916238"/>
          <p14:tracePt t="13385" x="4568825" y="2916238"/>
          <p14:tracePt t="13402" x="4668838" y="2916238"/>
          <p14:tracePt t="13419" x="4794250" y="2916238"/>
          <p14:tracePt t="13435" x="4919663" y="2928938"/>
          <p14:tracePt t="13436" x="5045075" y="2928938"/>
          <p14:tracePt t="13452" x="5157788" y="2928938"/>
          <p14:tracePt t="13469" x="5270500" y="2941638"/>
          <p14:tracePt t="13486" x="5394325" y="2965450"/>
          <p14:tracePt t="13486" x="5507038" y="2978150"/>
          <p14:tracePt t="13502" x="5619750" y="2990850"/>
          <p14:tracePt t="13519" x="5695950" y="3003550"/>
          <p14:tracePt t="13536" x="5770563" y="3016250"/>
          <p14:tracePt t="13539" x="5832475" y="3028950"/>
          <p14:tracePt t="13552" x="5870575" y="3041650"/>
          <p14:tracePt t="13569" x="5895975" y="3054350"/>
          <p14:tracePt t="13586" x="5908675" y="3065463"/>
          <p14:tracePt t="13602" x="5932488" y="3065463"/>
          <p14:tracePt t="13604" x="5945188" y="3078163"/>
          <p14:tracePt t="13636" x="5957888" y="3090863"/>
          <p14:tracePt t="13654" x="5970588" y="3090863"/>
          <p14:tracePt t="14022" x="5921375" y="3103563"/>
          <p14:tracePt t="14034" x="5832475" y="3116263"/>
          <p14:tracePt t="14046" x="5708650" y="3141663"/>
          <p14:tracePt t="14059" x="5519738" y="3178175"/>
          <p14:tracePt t="14074" x="5245100" y="3254375"/>
          <p14:tracePt t="14086" x="4843463" y="3367088"/>
          <p14:tracePt t="14103" x="4406900" y="3454400"/>
          <p14:tracePt t="14120" x="4017963" y="3516313"/>
          <p14:tracePt t="14136" x="3654425" y="3554413"/>
          <p14:tracePt t="14138" x="3454400" y="3554413"/>
          <p14:tracePt t="14153" x="3317875" y="3554413"/>
          <p14:tracePt t="14170" x="3228975" y="3554413"/>
          <p14:tracePt t="14186" x="3192463" y="3529013"/>
          <p14:tracePt t="14189" x="3179763" y="3503613"/>
          <p14:tracePt t="14203" x="3179763" y="3467100"/>
          <p14:tracePt t="14220" x="3228975" y="3390900"/>
          <p14:tracePt t="14236" x="3317875" y="3316288"/>
          <p14:tracePt t="14253" x="3441700" y="3241675"/>
          <p14:tracePt t="14256" x="3579813" y="3165475"/>
          <p14:tracePt t="14270" x="3743325" y="3116263"/>
          <p14:tracePt t="14287" x="3905250" y="3090863"/>
          <p14:tracePt t="14303" x="4117975" y="3078163"/>
          <p14:tracePt t="14306" x="4330700" y="3054350"/>
          <p14:tracePt t="14320" x="4530725" y="3054350"/>
          <p14:tracePt t="14337" x="4743450" y="3054350"/>
          <p14:tracePt t="14353" x="4994275" y="3065463"/>
          <p14:tracePt t="14356" x="5245100" y="3090863"/>
          <p14:tracePt t="14370" x="5507038" y="3154363"/>
          <p14:tracePt t="14387" x="5821363" y="3228975"/>
          <p14:tracePt t="14403" x="6121400" y="3303588"/>
          <p14:tracePt t="14420" x="6396038" y="3390900"/>
          <p14:tracePt t="14422" x="6672263" y="3490913"/>
          <p14:tracePt t="14437" x="6897688" y="3590925"/>
          <p14:tracePt t="14453" x="7085013" y="3679825"/>
          <p14:tracePt t="14470" x="7210425" y="3767138"/>
          <p14:tracePt t="14472" x="7285038" y="3829050"/>
          <p14:tracePt t="14487" x="7323138" y="3879850"/>
          <p14:tracePt t="14504" x="7323138" y="3916363"/>
          <p14:tracePt t="14742" x="7410450" y="3905250"/>
          <p14:tracePt t="14753" x="7561263" y="3879850"/>
          <p14:tracePt t="14764" x="7823200" y="3854450"/>
          <p14:tracePt t="14776" x="8135938" y="3854450"/>
          <p14:tracePt t="14790" x="8650288" y="3829050"/>
          <p14:tracePt t="14804" x="9163050" y="3841750"/>
          <p14:tracePt t="14821" x="9637713" y="3854450"/>
          <p14:tracePt t="14837" x="10064750" y="3905250"/>
          <p14:tracePt t="14854" x="10414000" y="3941763"/>
          <p14:tracePt t="14855" x="10664825" y="3954463"/>
          <p14:tracePt t="14871" x="10877550" y="3967163"/>
          <p14:tracePt t="14887" x="11064875" y="3992563"/>
          <p14:tracePt t="14904" x="11228388" y="4005263"/>
          <p14:tracePt t="14906" x="11377613" y="4017963"/>
          <p14:tracePt t="14921" x="11503025" y="4029075"/>
          <p14:tracePt t="14937" x="11615738" y="4029075"/>
          <p14:tracePt t="14954" x="11703050" y="4041775"/>
          <p14:tracePt t="14971" x="11791950" y="4054475"/>
          <p14:tracePt t="14972" x="11841163" y="4054475"/>
          <p14:tracePt t="14988" x="11879263" y="4067175"/>
          <p14:tracePt t="15004" x="11904663" y="4067175"/>
          <p14:tracePt t="15021" x="11928475" y="4079875"/>
          <p14:tracePt t="15022" x="11928475" y="4092575"/>
          <p14:tracePt t="15054" x="11928475" y="4105275"/>
          <p14:tracePt t="15071" x="11891963" y="4129088"/>
          <p14:tracePt t="15073" x="11828463" y="4167188"/>
          <p14:tracePt t="15088" x="11753850" y="4205288"/>
          <p14:tracePt t="15104" x="11703050" y="4241800"/>
          <p14:tracePt t="15121" x="11641138" y="4254500"/>
          <p14:tracePt t="15138" x="11591925" y="4267200"/>
          <p14:tracePt t="15139" x="11553825" y="4267200"/>
          <p14:tracePt t="15154" x="11515725" y="4267200"/>
          <p14:tracePt t="15171" x="11490325" y="4267200"/>
          <p14:tracePt t="15188" x="11453813" y="4267200"/>
          <p14:tracePt t="15189" x="11441113" y="4267200"/>
          <p14:tracePt t="15204" x="11428413" y="4267200"/>
          <p14:tracePt t="15242" x="11428413" y="4254500"/>
          <p14:tracePt t="15254" x="11441113" y="4254500"/>
          <p14:tracePt t="15271" x="11479213" y="4254500"/>
          <p14:tracePt t="15288" x="11553825" y="4241800"/>
          <p14:tracePt t="15305" x="11641138" y="4230688"/>
          <p14:tracePt t="15305" x="11753850" y="4205288"/>
          <p14:tracePt t="15321" x="11891963" y="4167188"/>
          <p14:tracePt t="15338" x="12041188" y="4141788"/>
          <p14:tracePt t="24496" x="6508750" y="3454400"/>
          <p14:tracePt t="24509" x="6483350" y="3454400"/>
          <p14:tracePt t="24534" x="6446838" y="3454400"/>
          <p14:tracePt t="24536" x="6396038" y="3467100"/>
          <p14:tracePt t="24548" x="6334125" y="3467100"/>
          <p14:tracePt t="24567" x="6246813" y="3479800"/>
          <p14:tracePt t="24584" x="6157913" y="3479800"/>
          <p14:tracePt t="24601" x="6034088" y="3490913"/>
          <p14:tracePt t="24602" x="5908675" y="3503613"/>
          <p14:tracePt t="24617" x="5770563" y="3516313"/>
          <p14:tracePt t="24625" x="5557838" y="3554413"/>
          <p14:tracePt t="24651" x="5394325" y="3579813"/>
          <p14:tracePt t="24653" x="5181600" y="3629025"/>
          <p14:tracePt t="24667" x="4945063" y="3679825"/>
          <p14:tracePt t="24684" x="4781550" y="3716338"/>
          <p14:tracePt t="24701" x="4619625" y="3754438"/>
          <p14:tracePt t="24704" x="4481513" y="3816350"/>
          <p14:tracePt t="24716" x="4343400" y="3867150"/>
          <p14:tracePt t="24734" x="4243388" y="3905250"/>
          <p14:tracePt t="24751" x="4143375" y="3941763"/>
          <p14:tracePt t="24768" x="4043363" y="3992563"/>
          <p14:tracePt t="24769" x="3956050" y="4041775"/>
          <p14:tracePt t="24784" x="3867150" y="4092575"/>
          <p14:tracePt t="24793" x="3805238" y="4141788"/>
          <p14:tracePt t="24818" x="3779838" y="4179888"/>
          <p14:tracePt t="24820" x="3756025" y="4205288"/>
          <p14:tracePt t="24834" x="3743325" y="4241800"/>
          <p14:tracePt t="24851" x="3743325" y="4267200"/>
          <p14:tracePt t="24868" x="3743325" y="4305300"/>
          <p14:tracePt t="24871" x="3767138" y="4341813"/>
          <p14:tracePt t="24882" x="3779838" y="4379913"/>
          <p14:tracePt t="24901" x="3817938" y="4430713"/>
          <p14:tracePt t="24918" x="3856038" y="4467225"/>
          <p14:tracePt t="24934" x="3892550" y="4530725"/>
          <p14:tracePt t="24937" x="3943350" y="4592638"/>
          <p14:tracePt t="24951" x="3992563" y="4656138"/>
          <p14:tracePt t="24961" x="4056063" y="4718050"/>
          <p14:tracePt t="24985" x="4130675" y="4768850"/>
          <p14:tracePt t="24988" x="4205288" y="4805363"/>
          <p14:tracePt t="25001" x="4294188" y="4830763"/>
          <p14:tracePt t="25018" x="4394200" y="4843463"/>
          <p14:tracePt t="25035" x="4494213" y="4856163"/>
          <p14:tracePt t="25040" x="4619625" y="4856163"/>
          <p14:tracePt t="25050" x="4732338" y="4856163"/>
          <p14:tracePt t="25064" x="4843463" y="4856163"/>
          <p14:tracePt t="25085" x="4968875" y="4843463"/>
          <p14:tracePt t="25089" x="5068888" y="4843463"/>
          <p14:tracePt t="25104" x="5170488" y="4830763"/>
          <p14:tracePt t="25118" x="5257800" y="4830763"/>
          <p14:tracePt t="25135" x="5332413" y="4830763"/>
          <p14:tracePt t="25151" x="5407025" y="4830763"/>
          <p14:tracePt t="25168" x="5483225" y="4830763"/>
          <p14:tracePt t="25170" x="5545138" y="4830763"/>
          <p14:tracePt t="25179" x="5607050" y="4830763"/>
          <p14:tracePt t="25201" x="5683250" y="4830763"/>
          <p14:tracePt t="25218" x="5745163" y="4830763"/>
          <p14:tracePt t="25235" x="5821363" y="4830763"/>
          <p14:tracePt t="25236" x="5883275" y="4830763"/>
          <p14:tracePt t="25252" x="5957888" y="4818063"/>
          <p14:tracePt t="25257" x="6008688" y="4818063"/>
          <p14:tracePt t="25270" x="6057900" y="4805363"/>
          <p14:tracePt t="25285" x="6083300" y="4805363"/>
          <p14:tracePt t="25302" x="6108700" y="4805363"/>
          <p14:tracePt t="25318" x="6121400" y="4805363"/>
          <p14:tracePt t="25335" x="6134100" y="4805363"/>
          <p14:tracePt t="25385" x="6121400" y="4805363"/>
          <p14:tracePt t="25402" x="6083300" y="4805363"/>
          <p14:tracePt t="25418" x="5995988" y="4818063"/>
          <p14:tracePt t="25423" x="5895975" y="4843463"/>
          <p14:tracePt t="25436" x="5757863" y="4856163"/>
          <p14:tracePt t="25452" x="5607050" y="4879975"/>
          <p14:tracePt t="25469" x="5457825" y="4930775"/>
          <p14:tracePt t="25485" x="5294313" y="4968875"/>
          <p14:tracePt t="25502" x="5094288" y="5030788"/>
          <p14:tracePt t="25504" x="4919663" y="5092700"/>
          <p14:tracePt t="25514" x="4732338" y="5168900"/>
          <p14:tracePt t="25535" x="4543425" y="5243513"/>
          <p14:tracePt t="25552" x="4394200" y="5294313"/>
          <p14:tracePt t="25554" x="4268788" y="5356225"/>
          <p14:tracePt t="25569" x="4143375" y="5418138"/>
          <p14:tracePt t="25585" x="4056063" y="5468938"/>
          <p14:tracePt t="25591" x="3979863" y="5518150"/>
          <p14:tracePt t="25606" x="3917950" y="5556250"/>
          <p14:tracePt t="25619" x="3905250" y="5581650"/>
          <p14:tracePt t="25636" x="3892550" y="5581650"/>
          <p14:tracePt t="25652" x="3879850" y="5594350"/>
          <p14:tracePt t="25669" x="3867150" y="5594350"/>
          <p14:tracePt t="25671" x="3867150" y="5607050"/>
          <p14:tracePt t="25702" x="3867150" y="5619750"/>
          <p14:tracePt t="25719" x="3867150" y="5630863"/>
          <p14:tracePt t="25736" x="3879850" y="5656263"/>
          <p14:tracePt t="25752" x="3892550" y="5668963"/>
          <p14:tracePt t="25759" x="3917950" y="5694363"/>
          <p14:tracePt t="25773" x="3968750" y="5732463"/>
          <p14:tracePt t="25786" x="4005263" y="5768975"/>
          <p14:tracePt t="25802" x="4068763" y="5794375"/>
          <p14:tracePt t="25819" x="4130675" y="5819775"/>
          <p14:tracePt t="25836" x="4181475" y="5843588"/>
          <p14:tracePt t="25838" x="4256088" y="5868988"/>
          <p14:tracePt t="25850" x="4343400" y="5894388"/>
          <p14:tracePt t="25869" x="4430713" y="5907088"/>
          <p14:tracePt t="25889" x="4594225" y="5919788"/>
          <p14:tracePt t="25903" x="4668838" y="5919788"/>
          <p14:tracePt t="25919" x="4732338" y="5919788"/>
          <p14:tracePt t="25927" x="4794250" y="5932488"/>
          <p14:tracePt t="25940" x="4843463" y="5932488"/>
          <p14:tracePt t="25953" x="4894263" y="5945188"/>
          <p14:tracePt t="25969" x="4945063" y="5945188"/>
          <p14:tracePt t="25986" x="4994275" y="5956300"/>
          <p14:tracePt t="26003" x="5057775" y="5956300"/>
          <p14:tracePt t="26004" x="5106988" y="5956300"/>
          <p14:tracePt t="26017" x="5170488" y="5956300"/>
          <p14:tracePt t="26036" x="5245100" y="5956300"/>
          <p14:tracePt t="26053" x="5294313" y="5956300"/>
          <p14:tracePt t="26069" x="5345113" y="5956300"/>
          <p14:tracePt t="26072" x="5383213" y="5945188"/>
          <p14:tracePt t="26086" x="5394325" y="5932488"/>
          <p14:tracePt t="26094" x="5407025" y="5932488"/>
          <p14:tracePt t="26108" x="5407025" y="5919788"/>
          <p14:tracePt t="26349" x="5419725" y="5919788"/>
          <p14:tracePt t="26370" x="5445125" y="5907088"/>
          <p14:tracePt t="26387" x="5495925" y="5881688"/>
          <p14:tracePt t="26387" x="5595938" y="5856288"/>
          <p14:tracePt t="26403" x="5695950" y="5832475"/>
          <p14:tracePt t="26420" x="5832475" y="5807075"/>
          <p14:tracePt t="26425" x="5983288" y="5794375"/>
          <p14:tracePt t="26440" x="6134100" y="5781675"/>
          <p14:tracePt t="26453" x="6283325" y="5768975"/>
          <p14:tracePt t="26470" x="6434138" y="5756275"/>
          <p14:tracePt t="26487" x="6559550" y="5756275"/>
          <p14:tracePt t="26503" x="6659563" y="5756275"/>
          <p14:tracePt t="26505" x="6759575" y="5756275"/>
          <p14:tracePt t="26516" x="6846888" y="5756275"/>
          <p14:tracePt t="26537" x="6934200" y="5768975"/>
          <p14:tracePt t="26554" x="7010400" y="5768975"/>
          <p14:tracePt t="26555" x="7085013" y="5781675"/>
          <p14:tracePt t="26570" x="7159625" y="5794375"/>
          <p14:tracePt t="26587" x="7223125" y="5807075"/>
          <p14:tracePt t="26593" x="7285038" y="5819775"/>
          <p14:tracePt t="26606" x="7335838" y="5832475"/>
          <p14:tracePt t="26620" x="7385050" y="5843588"/>
          <p14:tracePt t="26637" x="7423150" y="5856288"/>
          <p14:tracePt t="26654" x="7459663" y="5856288"/>
          <p14:tracePt t="26670" x="7497763" y="5868988"/>
          <p14:tracePt t="26672" x="7510463" y="5881688"/>
          <p14:tracePt t="26683" x="7535863" y="5894388"/>
          <p14:tracePt t="26704" x="7572375" y="5894388"/>
          <p14:tracePt t="26720" x="7610475" y="5894388"/>
          <p14:tracePt t="26737" x="7648575" y="5894388"/>
          <p14:tracePt t="26738" x="7697788" y="5907088"/>
          <p14:tracePt t="26754" x="7735888" y="5919788"/>
          <p14:tracePt t="26762" x="7785100" y="5932488"/>
          <p14:tracePt t="26775" x="7823200" y="5932488"/>
          <p14:tracePt t="26787" x="7861300" y="5945188"/>
          <p14:tracePt t="26804" x="7897813" y="5956300"/>
          <p14:tracePt t="26820" x="7935913" y="5956300"/>
          <p14:tracePt t="26837" x="7974013" y="5969000"/>
          <p14:tracePt t="26839" x="8010525" y="5969000"/>
          <p14:tracePt t="26851" x="8048625" y="5981700"/>
          <p14:tracePt t="26870" x="8074025" y="5981700"/>
          <p14:tracePt t="26904" x="8148638" y="5981700"/>
          <p14:tracePt t="26905" x="8186738" y="5994400"/>
          <p14:tracePt t="26921" x="8223250" y="5994400"/>
          <p14:tracePt t="26929" x="8248650" y="6007100"/>
          <p14:tracePt t="26942" x="8286750" y="6007100"/>
          <p14:tracePt t="26954" x="8312150" y="6019800"/>
          <p14:tracePt t="26971" x="8335963" y="6019800"/>
          <p14:tracePt t="26987" x="8361363" y="6019800"/>
          <p14:tracePt t="27004" x="8386763" y="6032500"/>
          <p14:tracePt t="27006" x="8412163" y="6032500"/>
          <p14:tracePt t="27018" x="8412163" y="6045200"/>
          <p14:tracePt t="27037" x="8424863" y="6045200"/>
          <p14:tracePt t="27071" x="8424863" y="6056313"/>
          <p14:tracePt t="27096" x="8424863" y="6069013"/>
          <p14:tracePt t="27138" x="8424863" y="6081713"/>
          <p14:tracePt t="27154" x="8424863" y="6094413"/>
          <p14:tracePt t="27174" x="8412163" y="6107113"/>
          <p14:tracePt t="27186" x="8399463" y="6107113"/>
          <p14:tracePt t="27221" x="8386763" y="6119813"/>
          <p14:tracePt t="27238" x="8386763" y="6132513"/>
          <p14:tracePt t="27239" x="8361363" y="6157913"/>
          <p14:tracePt t="27254" x="8348663" y="6181725"/>
          <p14:tracePt t="27264" x="8335963" y="6194425"/>
          <p14:tracePt t="27288" x="8324850" y="6219825"/>
          <p14:tracePt t="27291" x="8324850" y="6232525"/>
          <p14:tracePt t="27304" x="8312150" y="6245225"/>
          <p14:tracePt t="27321" x="8299450" y="6269038"/>
          <p14:tracePt t="27342" x="8299450" y="6281738"/>
          <p14:tracePt t="27371" x="8299450" y="6294438"/>
          <p14:tracePt t="27438" x="8299450" y="6307138"/>
          <p14:tracePt t="27455" x="8299450" y="6319838"/>
          <p14:tracePt t="27471" x="8312150" y="6319838"/>
          <p14:tracePt t="27488" x="8324850" y="6332538"/>
          <p14:tracePt t="27489" x="8348663" y="6345238"/>
          <p14:tracePt t="27505" x="8361363" y="6345238"/>
          <p14:tracePt t="27509" x="8386763" y="6357938"/>
          <p14:tracePt t="27522" x="8399463" y="6370638"/>
          <p14:tracePt t="27538" x="8424863" y="6370638"/>
          <p14:tracePt t="27555" x="8448675" y="6370638"/>
          <p14:tracePt t="27571" x="8486775" y="6381750"/>
          <p14:tracePt t="27573" x="8524875" y="6381750"/>
          <p14:tracePt t="27588" x="8561388" y="6381750"/>
          <p14:tracePt t="27600" x="8599488" y="6381750"/>
          <p14:tracePt t="27622" x="8624888" y="6381750"/>
          <p14:tracePt t="27638" x="8661400" y="6381750"/>
          <p14:tracePt t="27640" x="8699500" y="6381750"/>
          <p14:tracePt t="27655" x="8737600" y="6381750"/>
          <p14:tracePt t="27672" x="8774113" y="6381750"/>
          <p14:tracePt t="27676" x="8812213" y="6381750"/>
          <p14:tracePt t="27689" x="8850313" y="6381750"/>
          <p14:tracePt t="27705" x="8886825" y="6381750"/>
          <p14:tracePt t="27722" x="8924925" y="6381750"/>
          <p14:tracePt t="27738" x="8950325" y="6381750"/>
          <p14:tracePt t="27755" x="8963025" y="6381750"/>
          <p14:tracePt t="27757" x="8975725" y="6381750"/>
          <p14:tracePt t="27788" x="8986838" y="6381750"/>
          <p14:tracePt t="27805" x="8999538" y="6394450"/>
          <p14:tracePt t="27807" x="9012238" y="6394450"/>
          <p14:tracePt t="27822" x="9024938" y="6394450"/>
          <p14:tracePt t="27844" x="9037638" y="6394450"/>
          <p14:tracePt t="27860" x="9050338" y="6407150"/>
          <p14:tracePt t="27892" x="9063038" y="6407150"/>
          <p14:tracePt t="27922" x="9075738" y="6407150"/>
          <p14:tracePt t="27934" x="9088438" y="6407150"/>
          <p14:tracePt t="27972" x="9099550" y="6419850"/>
          <p14:tracePt t="27974" x="9112250" y="6419850"/>
          <p14:tracePt t="28193" x="9099550" y="6419850"/>
          <p14:tracePt t="28206" x="9088438" y="6419850"/>
          <p14:tracePt t="28222" x="9075738" y="6419850"/>
          <p14:tracePt t="28239" x="9063038" y="6419850"/>
          <p14:tracePt t="28256" x="9037638" y="6432550"/>
          <p14:tracePt t="28258" x="9024938" y="6432550"/>
          <p14:tracePt t="28270" x="9012238" y="6432550"/>
          <p14:tracePt t="28289" x="8999538" y="6445250"/>
          <p14:tracePt t="28322" x="8975725" y="6445250"/>
          <p14:tracePt t="28324" x="8963025" y="6445250"/>
          <p14:tracePt t="28339" x="8937625" y="6445250"/>
          <p14:tracePt t="28347" x="8912225" y="6445250"/>
          <p14:tracePt t="28373" x="8874125" y="6445250"/>
          <p14:tracePt t="28389" x="8837613" y="6445250"/>
          <p14:tracePt t="28406" x="8799513" y="6445250"/>
          <p14:tracePt t="28408" x="8763000" y="6445250"/>
          <p14:tracePt t="28423" x="8724900" y="6445250"/>
          <p14:tracePt t="28425" x="8699500" y="6445250"/>
          <p14:tracePt t="28438" x="8674100" y="6445250"/>
          <p14:tracePt t="28456" x="8637588" y="6445250"/>
          <p14:tracePt t="28473" x="8612188" y="6445250"/>
          <p14:tracePt t="28489" x="8586788" y="6445250"/>
          <p14:tracePt t="28492" x="8561388" y="6445250"/>
          <p14:tracePt t="28506" x="8537575" y="6445250"/>
          <p14:tracePt t="28514" x="8512175" y="6457950"/>
          <p14:tracePt t="28528" x="8474075" y="6457950"/>
          <p14:tracePt t="28542" x="8448675" y="6470650"/>
          <p14:tracePt t="28556" x="8412163" y="6470650"/>
          <p14:tracePt t="28573" x="8374063" y="6483350"/>
          <p14:tracePt t="28590" x="8335963" y="6483350"/>
          <p14:tracePt t="28594" x="8286750" y="6483350"/>
          <p14:tracePt t="28605" x="8235950" y="6483350"/>
          <p14:tracePt t="28623" x="8186738" y="6494463"/>
          <p14:tracePt t="28640" x="8148638" y="6494463"/>
          <p14:tracePt t="28656" x="8110538" y="6494463"/>
          <p14:tracePt t="28658" x="8086725" y="6494463"/>
          <p14:tracePt t="28673" x="8074025" y="6494463"/>
          <p14:tracePt t="28682" x="8061325" y="6494463"/>
          <p14:tracePt t="28706" x="8061325" y="6507163"/>
          <p14:tracePt t="28723" x="8048625" y="6507163"/>
          <p14:tracePt t="28756" x="8035925" y="6507163"/>
          <p14:tracePt t="28927" x="8035925" y="6494463"/>
          <p14:tracePt t="28940" x="8086725" y="6483350"/>
          <p14:tracePt t="28957" x="8123238" y="6483350"/>
          <p14:tracePt t="28973" x="8186738" y="6470650"/>
          <p14:tracePt t="28990" x="8261350" y="6457950"/>
          <p14:tracePt t="28991" x="8348663" y="6432550"/>
          <p14:tracePt t="29007" x="8435975" y="6407150"/>
          <p14:tracePt t="29016" x="8537575" y="6381750"/>
          <p14:tracePt t="29040" x="8674100" y="6357938"/>
          <p14:tracePt t="29043" x="8824913" y="6307138"/>
          <p14:tracePt t="29057" x="8999538" y="6257925"/>
          <p14:tracePt t="29073" x="9188450" y="6169025"/>
          <p14:tracePt t="29090" x="9375775" y="6081713"/>
          <p14:tracePt t="29094" x="9575800" y="5956300"/>
          <p14:tracePt t="29107" x="9713913" y="5868988"/>
          <p14:tracePt t="29124" x="9801225" y="5781675"/>
          <p14:tracePt t="29140" x="9852025" y="5707063"/>
          <p14:tracePt t="29341" x="9852025" y="5694363"/>
          <p14:tracePt t="29357" x="9888538" y="5643563"/>
          <p14:tracePt t="29374" x="9975850" y="5581650"/>
          <p14:tracePt t="29376" x="10164763" y="5456238"/>
          <p14:tracePt t="29391" x="10439400" y="5305425"/>
          <p14:tracePt t="29407" x="10726738" y="5143500"/>
          <p14:tracePt t="29424" x="11128375" y="4918075"/>
          <p14:tracePt t="29426" x="11528425" y="4730750"/>
          <p14:tracePt t="29439" x="11917363" y="4554538"/>
        </p14:tracePtLst>
      </p14:laserTraceLst>
    </p:ext>
    <p:ext uri="{E180D4A7-C9FB-4DFB-919C-405C955672EB}">
      <p14:showEvtLst xmlns:p14="http://schemas.microsoft.com/office/powerpoint/2010/main">
        <p14:playEvt time="18460" objId="6"/>
        <p14:stopEvt time="30561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8" y="336808"/>
            <a:ext cx="10687297" cy="955976"/>
          </a:xfrm>
        </p:spPr>
        <p:txBody>
          <a:bodyPr/>
          <a:lstStyle/>
          <a:p>
            <a:r>
              <a:rPr lang="en-US" b="1" dirty="0"/>
              <a:t>What’s the dog doing at this moment</a:t>
            </a:r>
            <a:r>
              <a:rPr lang="en-US" sz="4400" b="1" dirty="0"/>
              <a:t>?</a:t>
            </a:r>
            <a:endParaRPr lang="en-US" dirty="0"/>
          </a:p>
        </p:txBody>
      </p:sp>
      <p:pic>
        <p:nvPicPr>
          <p:cNvPr id="6" name="VID-20200405-WA0109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8273" y="1292784"/>
            <a:ext cx="5737225" cy="4195762"/>
          </a:xfrm>
        </p:spPr>
      </p:pic>
      <p:sp>
        <p:nvSpPr>
          <p:cNvPr id="8" name="ZoneTexte 7"/>
          <p:cNvSpPr txBox="1"/>
          <p:nvPr/>
        </p:nvSpPr>
        <p:spPr>
          <a:xfrm>
            <a:off x="233238" y="5653824"/>
            <a:ext cx="1195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dog </a:t>
            </a:r>
            <a:r>
              <a:rPr lang="fr-FR" sz="5400" b="1" dirty="0" err="1">
                <a:solidFill>
                  <a:srgbClr val="FFFF00"/>
                </a:solidFill>
              </a:rPr>
              <a:t>is</a:t>
            </a:r>
            <a:r>
              <a:rPr lang="fr-FR" sz="5400" b="1" dirty="0">
                <a:solidFill>
                  <a:srgbClr val="FFFF00"/>
                </a:solidFill>
              </a:rPr>
              <a:t> </a:t>
            </a:r>
            <a:r>
              <a:rPr lang="fr-FR" sz="5400" b="1" dirty="0">
                <a:solidFill>
                  <a:srgbClr val="00B050"/>
                </a:solidFill>
              </a:rPr>
              <a:t>run</a:t>
            </a:r>
            <a:r>
              <a:rPr lang="fr-F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fr-FR" sz="5400" b="1" dirty="0">
                <a:solidFill>
                  <a:srgbClr val="7030A0"/>
                </a:solidFill>
              </a:rPr>
              <a:t>ing</a:t>
            </a:r>
            <a:r>
              <a:rPr lang="fr-F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</a:t>
            </a:r>
            <a:r>
              <a:rPr lang="fr-FR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this</a:t>
            </a:r>
            <a:r>
              <a:rPr lang="fr-FR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moment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04418C3-C832-4253-A638-27C06EE43D6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5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0"/>
    </mc:Choice>
    <mc:Fallback xmlns="">
      <p:transition spd="slow" advTm="23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8" grpId="0"/>
    </p:bldLst>
  </p:timing>
  <p:extLst>
    <p:ext uri="{3A86A75C-4F4B-4683-9AE1-C65F6400EC91}">
      <p14:laserTraceLst xmlns:p14="http://schemas.microsoft.com/office/powerpoint/2010/main">
        <p14:tracePtLst>
          <p14:tracePt t="44" x="11303000" y="3803650"/>
          <p14:tracePt t="57" x="10852150" y="3829050"/>
          <p14:tracePt t="68" x="10452100" y="3829050"/>
          <p14:tracePt t="79" x="10113963" y="3829050"/>
          <p14:tracePt t="93" x="9863138" y="3829050"/>
          <p14:tracePt t="106" x="9650413" y="3816350"/>
          <p14:tracePt t="118" x="9488488" y="3792538"/>
          <p14:tracePt t="135" x="9388475" y="3779838"/>
          <p14:tracePt t="152" x="9337675" y="3779838"/>
          <p14:tracePt t="157" x="9312275" y="3754438"/>
          <p14:tracePt t="376" x="9301163" y="3754438"/>
          <p14:tracePt t="387" x="9288463" y="3779838"/>
          <p14:tracePt t="402" x="9250363" y="3792538"/>
          <p14:tracePt t="419" x="9212263" y="3803650"/>
          <p14:tracePt t="424" x="9150350" y="3816350"/>
          <p14:tracePt t="438" x="9050338" y="3829050"/>
          <p14:tracePt t="452" x="8924925" y="3841750"/>
          <p14:tracePt t="469" x="8786813" y="3841750"/>
          <p14:tracePt t="485" x="8661400" y="3841750"/>
          <p14:tracePt t="489" x="8548688" y="3841750"/>
          <p14:tracePt t="501" x="8435975" y="3841750"/>
          <p14:tracePt t="519" x="8348663" y="3829050"/>
          <p14:tracePt t="536" x="8299450" y="3803650"/>
          <p14:tracePt t="552" x="8261350" y="3792538"/>
          <p14:tracePt t="554" x="8235950" y="3779838"/>
          <p14:tracePt t="567" x="8223250" y="3767138"/>
          <p14:tracePt t="586" x="8212138" y="3767138"/>
          <p14:tracePt t="619" x="8212138" y="3754438"/>
          <p14:tracePt t="657" x="8199438" y="3741738"/>
          <p14:tracePt t="980" x="8212138" y="3741738"/>
          <p14:tracePt t="1136" x="8212138" y="3754438"/>
          <p14:tracePt t="1153" x="8186738" y="3754438"/>
          <p14:tracePt t="1170" x="8148638" y="3754438"/>
          <p14:tracePt t="1186" x="8099425" y="3754438"/>
          <p14:tracePt t="1188" x="8035925" y="3754438"/>
          <p14:tracePt t="1203" x="7986713" y="3741738"/>
          <p14:tracePt t="1212" x="7923213" y="3716338"/>
          <p14:tracePt t="1236" x="7874000" y="3692525"/>
          <p14:tracePt t="1238" x="7810500" y="3679825"/>
          <p14:tracePt t="1253" x="7761288" y="3641725"/>
          <p14:tracePt t="1270" x="7697788" y="3603625"/>
          <p14:tracePt t="1276" x="7648575" y="3554413"/>
          <p14:tracePt t="1303" x="7610475" y="3516313"/>
          <p14:tracePt t="1305" x="7572375" y="3454400"/>
          <p14:tracePt t="1320" x="7548563" y="3378200"/>
          <p14:tracePt t="1337" x="7523163" y="3316288"/>
          <p14:tracePt t="1340" x="7510463" y="3228975"/>
          <p14:tracePt t="1353" x="7510463" y="3141663"/>
          <p14:tracePt t="1370" x="7510463" y="3054350"/>
          <p14:tracePt t="1387" x="7510463" y="2990850"/>
          <p14:tracePt t="1403" x="7510463" y="2916238"/>
          <p14:tracePt t="1405" x="7510463" y="2878138"/>
          <p14:tracePt t="1417" x="7510463" y="2865438"/>
          <p14:tracePt t="1684" x="7485063" y="2865438"/>
          <p14:tracePt t="1704" x="7435850" y="2865438"/>
          <p14:tracePt t="1721" x="7348538" y="2865438"/>
          <p14:tracePt t="1737" x="7246938" y="2840038"/>
          <p14:tracePt t="1739" x="7097713" y="2803525"/>
          <p14:tracePt t="1748" x="6921500" y="2765425"/>
          <p14:tracePt t="1771" x="6772275" y="2716213"/>
          <p14:tracePt t="1787" x="6621463" y="2690813"/>
          <p14:tracePt t="1789" x="6459538" y="2665413"/>
          <p14:tracePt t="1804" x="6283325" y="2640013"/>
          <p14:tracePt t="1813" x="6070600" y="2603500"/>
          <p14:tracePt t="1837" x="5908675" y="2578100"/>
          <p14:tracePt t="1839" x="5757863" y="2552700"/>
          <p14:tracePt t="1854" x="5607050" y="2540000"/>
          <p14:tracePt t="1871" x="5457825" y="2516188"/>
          <p14:tracePt t="1878" x="5307013" y="2503488"/>
          <p14:tracePt t="1904" x="5181600" y="2503488"/>
          <p14:tracePt t="1906" x="5081588" y="2490788"/>
          <p14:tracePt t="1921" x="4981575" y="2490788"/>
          <p14:tracePt t="1937" x="4894263" y="2516188"/>
          <p14:tracePt t="1942" x="4768850" y="2552700"/>
          <p14:tracePt t="1955" x="4656138" y="2590800"/>
          <p14:tracePt t="1971" x="4518025" y="2640013"/>
          <p14:tracePt t="1988" x="4356100" y="2716213"/>
          <p14:tracePt t="2004" x="4205288" y="2778125"/>
          <p14:tracePt t="2008" x="4081463" y="2852738"/>
          <p14:tracePt t="2019" x="3979863" y="2916238"/>
          <p14:tracePt t="2038" x="3867150" y="2965450"/>
          <p14:tracePt t="2045" x="3779838" y="3028950"/>
          <p14:tracePt t="2058" x="3705225" y="3078163"/>
          <p14:tracePt t="2072" x="3643313" y="3116263"/>
          <p14:tracePt t="2088" x="3605213" y="3165475"/>
          <p14:tracePt t="2104" x="3592513" y="3203575"/>
          <p14:tracePt t="2121" x="3579813" y="3241675"/>
          <p14:tracePt t="2123" x="3579813" y="3278188"/>
          <p14:tracePt t="2136" x="3579813" y="3316288"/>
          <p14:tracePt t="2154" x="3592513" y="3367088"/>
          <p14:tracePt t="2171" x="3630613" y="3416300"/>
          <p14:tracePt t="2173" x="3679825" y="3479800"/>
          <p14:tracePt t="2188" x="3743325" y="3554413"/>
          <p14:tracePt t="2200" x="3805238" y="3616325"/>
          <p14:tracePt t="2221" x="3867150" y="3679825"/>
          <p14:tracePt t="2238" x="3943350" y="3729038"/>
          <p14:tracePt t="2240" x="4056063" y="3779838"/>
          <p14:tracePt t="2255" x="4156075" y="3841750"/>
          <p14:tracePt t="2265" x="4281488" y="3879850"/>
          <p14:tracePt t="2288" x="4418013" y="3905250"/>
          <p14:tracePt t="2291" x="4543425" y="3916363"/>
          <p14:tracePt t="2305" x="4719638" y="3929063"/>
          <p14:tracePt t="2321" x="4881563" y="3929063"/>
          <p14:tracePt t="2328" x="5057775" y="3941763"/>
          <p14:tracePt t="2355" x="5207000" y="3941763"/>
          <p14:tracePt t="2357" x="5357813" y="3941763"/>
          <p14:tracePt t="2371" x="5495925" y="3941763"/>
          <p14:tracePt t="2388" x="5632450" y="3941763"/>
          <p14:tracePt t="2392" x="5770563" y="3941763"/>
          <p14:tracePt t="2406" x="5932488" y="3941763"/>
          <p14:tracePt t="2422" x="6045200" y="3941763"/>
          <p14:tracePt t="2438" x="6157913" y="3929063"/>
          <p14:tracePt t="2455" x="6283325" y="3916363"/>
          <p14:tracePt t="2458" x="6383338" y="3892550"/>
          <p14:tracePt t="2470" x="6508750" y="3854450"/>
          <p14:tracePt t="2488" x="6621463" y="3803650"/>
          <p14:tracePt t="2505" x="6734175" y="3729038"/>
          <p14:tracePt t="2522" x="6808788" y="3679825"/>
          <p14:tracePt t="2523" x="6872288" y="3629025"/>
          <p14:tracePt t="2535" x="6910388" y="3590925"/>
          <p14:tracePt t="2555" x="6946900" y="3529013"/>
          <p14:tracePt t="2572" x="6985000" y="3467100"/>
          <p14:tracePt t="2588" x="7010400" y="3416300"/>
          <p14:tracePt t="2590" x="7021513" y="3354388"/>
          <p14:tracePt t="2599" x="7021513" y="3303588"/>
          <p14:tracePt t="2622" x="7021513" y="3241675"/>
          <p14:tracePt t="2638" x="7021513" y="3154363"/>
          <p14:tracePt t="2640" x="7021513" y="3054350"/>
          <p14:tracePt t="2655" x="7021513" y="2916238"/>
          <p14:tracePt t="2664" x="7010400" y="2803525"/>
          <p14:tracePt t="2688" x="7010400" y="2703513"/>
          <p14:tracePt t="2691" x="6997700" y="2616200"/>
          <p14:tracePt t="2705" x="6985000" y="2565400"/>
          <p14:tracePt t="2722" x="6972300" y="2503488"/>
          <p14:tracePt t="2728" x="6946900" y="2465388"/>
          <p14:tracePt t="2741" x="6910388" y="2414588"/>
          <p14:tracePt t="2755" x="6846888" y="2390775"/>
          <p14:tracePt t="2772" x="6797675" y="2365375"/>
          <p14:tracePt t="2789" x="6708775" y="2352675"/>
          <p14:tracePt t="2793" x="6621463" y="2339975"/>
          <p14:tracePt t="2806" x="6521450" y="2327275"/>
          <p14:tracePt t="2822" x="6396038" y="2314575"/>
          <p14:tracePt t="2839" x="6296025" y="2314575"/>
          <p14:tracePt t="2855" x="6196013" y="2303463"/>
          <p14:tracePt t="2857" x="6096000" y="2303463"/>
          <p14:tracePt t="2870" x="5995988" y="2303463"/>
          <p14:tracePt t="2889" x="5870575" y="2303463"/>
          <p14:tracePt t="2905" x="5757863" y="2314575"/>
          <p14:tracePt t="2922" x="5657850" y="2327275"/>
          <p14:tracePt t="2924" x="5557838" y="2339975"/>
          <p14:tracePt t="2934" x="5457825" y="2352675"/>
          <p14:tracePt t="2956" x="5370513" y="2365375"/>
          <p14:tracePt t="2972" x="5245100" y="2390775"/>
          <p14:tracePt t="2974" x="5157788" y="2414588"/>
          <p14:tracePt t="2989" x="5068888" y="2439988"/>
          <p14:tracePt t="2999" x="4981575" y="2478088"/>
          <p14:tracePt t="3011" x="4906963" y="2516188"/>
          <p14:tracePt t="3024" x="4806950" y="2565400"/>
          <p14:tracePt t="3037" x="4694238" y="2627313"/>
          <p14:tracePt t="3056" x="4594225" y="2678113"/>
          <p14:tracePt t="3072" x="4481513" y="2728913"/>
          <p14:tracePt t="3089" x="4394200" y="2778125"/>
          <p14:tracePt t="3091" x="4318000" y="2828925"/>
          <p14:tracePt t="3106" x="4256088" y="2878138"/>
          <p14:tracePt t="3114" x="4192588" y="2928938"/>
          <p14:tracePt t="3139" x="4168775" y="2965450"/>
          <p14:tracePt t="3141" x="4143375" y="3003550"/>
          <p14:tracePt t="3156" x="4130675" y="3028950"/>
          <p14:tracePt t="3173" x="4117975" y="3065463"/>
          <p14:tracePt t="3178" x="4105275" y="3116263"/>
          <p14:tracePt t="3193" x="4092575" y="3178175"/>
          <p14:tracePt t="3206" x="4092575" y="3228975"/>
          <p14:tracePt t="3223" x="4092575" y="3278188"/>
          <p14:tracePt t="3239" x="4092575" y="3328988"/>
          <p14:tracePt t="3243" x="4105275" y="3403600"/>
          <p14:tracePt t="3255" x="4130675" y="3490913"/>
          <p14:tracePt t="3273" x="4156075" y="3567113"/>
          <p14:tracePt t="3289" x="4192588" y="3629025"/>
          <p14:tracePt t="3306" x="4243388" y="3716338"/>
          <p14:tracePt t="3308" x="4305300" y="3792538"/>
          <p14:tracePt t="3320" x="4368800" y="3867150"/>
          <p14:tracePt t="3339" x="4443413" y="3929063"/>
          <p14:tracePt t="3356" x="4530725" y="3979863"/>
          <p14:tracePt t="3360" x="4643438" y="4029075"/>
          <p14:tracePt t="3373" x="4781550" y="4092575"/>
          <p14:tracePt t="3386" x="4932363" y="4129088"/>
          <p14:tracePt t="3406" x="5081588" y="4154488"/>
          <p14:tracePt t="3423" x="5219700" y="4179888"/>
          <p14:tracePt t="3425" x="5357813" y="4192588"/>
          <p14:tracePt t="3440" x="5507038" y="4217988"/>
          <p14:tracePt t="3449" x="5657850" y="4217988"/>
          <p14:tracePt t="3473" x="5821363" y="4217988"/>
          <p14:tracePt t="3476" x="5970588" y="4217988"/>
          <p14:tracePt t="3490" x="6083300" y="4217988"/>
          <p14:tracePt t="3506" x="6196013" y="4217988"/>
          <p14:tracePt t="3515" x="6321425" y="4217988"/>
          <p14:tracePt t="3540" x="6434138" y="4205288"/>
          <p14:tracePt t="3541" x="6572250" y="4205288"/>
          <p14:tracePt t="3556" x="6684963" y="4205288"/>
          <p14:tracePt t="3573" x="6808788" y="4192588"/>
          <p14:tracePt t="3580" x="6910388" y="4179888"/>
          <p14:tracePt t="3594" x="7010400" y="4167188"/>
          <p14:tracePt t="3606" x="7110413" y="4154488"/>
          <p14:tracePt t="3623" x="7210425" y="4129088"/>
          <p14:tracePt t="3640" x="7335838" y="4105275"/>
          <p14:tracePt t="3644" x="7435850" y="4067175"/>
          <p14:tracePt t="3656" x="7535863" y="4029075"/>
          <p14:tracePt t="3673" x="7585075" y="4005263"/>
          <p14:tracePt t="3690" x="7648575" y="3967163"/>
          <p14:tracePt t="3707" x="7697788" y="3941763"/>
          <p14:tracePt t="3708" x="7761288" y="3905250"/>
          <p14:tracePt t="3719" x="7835900" y="3854450"/>
          <p14:tracePt t="3740" x="7910513" y="3792538"/>
          <p14:tracePt t="3757" x="7986713" y="3703638"/>
          <p14:tracePt t="3760" x="8061325" y="3616325"/>
          <p14:tracePt t="3773" x="8110538" y="3529013"/>
          <p14:tracePt t="3785" x="8161338" y="3441700"/>
          <p14:tracePt t="3807" x="8186738" y="3367088"/>
          <p14:tracePt t="3823" x="8199438" y="3278188"/>
          <p14:tracePt t="3825" x="8212138" y="3178175"/>
          <p14:tracePt t="3840" x="8223250" y="3078163"/>
          <p14:tracePt t="3849" x="8223250" y="2978150"/>
          <p14:tracePt t="3873" x="8223250" y="2890838"/>
          <p14:tracePt t="3875" x="8223250" y="2803525"/>
          <p14:tracePt t="3893" x="8186738" y="2740025"/>
          <p14:tracePt t="3900" x="8123238" y="2678113"/>
          <p14:tracePt t="3924" x="8035925" y="2616200"/>
          <p14:tracePt t="3926" x="7923213" y="2565400"/>
          <p14:tracePt t="3940" x="7823200" y="2527300"/>
          <p14:tracePt t="3957" x="7697788" y="2503488"/>
          <p14:tracePt t="3974" x="7572375" y="2465388"/>
          <p14:tracePt t="3979" x="7410450" y="2439988"/>
          <p14:tracePt t="3990" x="7223125" y="2414588"/>
          <p14:tracePt t="4003" x="7010400" y="2403475"/>
          <p14:tracePt t="4016" x="6797675" y="2378075"/>
          <p14:tracePt t="4040" x="6634163" y="2378075"/>
          <p14:tracePt t="4043" x="6483350" y="2378075"/>
          <p14:tracePt t="4057" x="6334125" y="2390775"/>
          <p14:tracePt t="4074" x="6157913" y="2403475"/>
          <p14:tracePt t="4090" x="5957888" y="2427288"/>
          <p14:tracePt t="4094" x="5732463" y="2465388"/>
          <p14:tracePt t="4106" x="5532438" y="2503488"/>
          <p14:tracePt t="4124" x="5332413" y="2552700"/>
          <p14:tracePt t="4141" x="5132388" y="2603500"/>
          <p14:tracePt t="4157" x="4881563" y="2690813"/>
          <p14:tracePt t="4159" x="4694238" y="2765425"/>
          <p14:tracePt t="4172" x="4568825" y="2828925"/>
          <p14:tracePt t="4191" x="4468813" y="2903538"/>
          <p14:tracePt t="4207" x="4368800" y="2965450"/>
          <p14:tracePt t="4224" x="4305300" y="3054350"/>
          <p14:tracePt t="4225" x="4243388" y="3154363"/>
          <p14:tracePt t="4236" x="4192588" y="3254375"/>
          <p14:tracePt t="4257" x="4156075" y="3341688"/>
          <p14:tracePt t="4274" x="4130675" y="3429000"/>
          <p14:tracePt t="4276" x="4117975" y="3516313"/>
          <p14:tracePt t="4291" x="4117975" y="3603625"/>
          <p14:tracePt t="4300" x="4117975" y="3703638"/>
          <p14:tracePt t="4324" x="4143375" y="3803650"/>
          <p14:tracePt t="4326" x="4192588" y="3916363"/>
          <p14:tracePt t="4341" x="4243388" y="4005263"/>
          <p14:tracePt t="4357" x="4318000" y="4105275"/>
          <p14:tracePt t="4364" x="4430713" y="4179888"/>
          <p14:tracePt t="4378" x="4543425" y="4241800"/>
          <p14:tracePt t="4391" x="4694238" y="4318000"/>
          <p14:tracePt t="4407" x="4868863" y="4392613"/>
          <p14:tracePt t="4424" x="5081588" y="4454525"/>
          <p14:tracePt t="4430" x="5232400" y="4492625"/>
          <p14:tracePt t="4442" x="5383213" y="4530725"/>
          <p14:tracePt t="4458" x="5519738" y="4554538"/>
          <p14:tracePt t="4474" x="5657850" y="4567238"/>
          <p14:tracePt t="4491" x="5808663" y="4579938"/>
          <p14:tracePt t="4494" x="5970588" y="4592638"/>
          <p14:tracePt t="4508" x="6121400" y="4592638"/>
          <p14:tracePt t="4524" x="6259513" y="4592638"/>
          <p14:tracePt t="4541" x="6370638" y="4592638"/>
          <p14:tracePt t="4558" x="6496050" y="4579938"/>
          <p14:tracePt t="4560" x="6608763" y="4567238"/>
          <p14:tracePt t="4571" x="6759575" y="4543425"/>
          <p14:tracePt t="4591" x="6910388" y="4518025"/>
          <p14:tracePt t="4608" x="7046913" y="4492625"/>
          <p14:tracePt t="4624" x="7146925" y="4479925"/>
          <p14:tracePt t="4627" x="7235825" y="4467225"/>
          <p14:tracePt t="4637" x="7323138" y="4454525"/>
          <p14:tracePt t="4658" x="7410450" y="4443413"/>
          <p14:tracePt t="4675" x="7497763" y="4418013"/>
          <p14:tracePt t="4677" x="7572375" y="4405313"/>
          <p14:tracePt t="4691" x="7635875" y="4379913"/>
          <p14:tracePt t="4701" x="7685088" y="4354513"/>
          <p14:tracePt t="4725" x="7710488" y="4341813"/>
          <p14:tracePt t="4727" x="7723188" y="4318000"/>
          <p14:tracePt t="4741" x="7748588" y="4305300"/>
          <p14:tracePt t="4758" x="7773988" y="4254500"/>
          <p14:tracePt t="4765" x="7797800" y="4205288"/>
          <p14:tracePt t="4791" x="7823200" y="4141788"/>
          <p14:tracePt t="4793" x="7835900" y="4079875"/>
          <p14:tracePt t="4808" x="7848600" y="4017963"/>
          <p14:tracePt t="4825" x="7848600" y="3954463"/>
          <p14:tracePt t="4830" x="7861300" y="3867150"/>
          <p14:tracePt t="4843" x="7861300" y="3779838"/>
          <p14:tracePt t="4858" x="7861300" y="3667125"/>
          <p14:tracePt t="4875" x="7848600" y="3541713"/>
          <p14:tracePt t="4895" x="7797800" y="3354388"/>
          <p14:tracePt t="4908" x="7773988" y="3267075"/>
          <p14:tracePt t="4925" x="7761288" y="3190875"/>
          <p14:tracePt t="4942" x="7735888" y="3141663"/>
          <p14:tracePt t="4958" x="7685088" y="3078163"/>
          <p14:tracePt t="4962" x="7635875" y="3016250"/>
          <p14:tracePt t="4972" x="7572375" y="2978150"/>
          <p14:tracePt t="4985" x="7535863" y="2928938"/>
          <p14:tracePt t="4996" x="7472363" y="2903538"/>
          <p14:tracePt t="5010" x="7423150" y="2878138"/>
          <p14:tracePt t="5025" x="7348538" y="2852738"/>
          <p14:tracePt t="5042" x="7246938" y="2828925"/>
          <p14:tracePt t="5058" x="7134225" y="2803525"/>
          <p14:tracePt t="5075" x="7034213" y="2778125"/>
          <p14:tracePt t="5077" x="6946900" y="2765425"/>
          <p14:tracePt t="5087" x="6872288" y="2740025"/>
          <p14:tracePt t="5108" x="6808788" y="2716213"/>
          <p14:tracePt t="5125" x="6734175" y="2690813"/>
          <p14:tracePt t="5127" x="6646863" y="2665413"/>
          <p14:tracePt t="5142" x="6559550" y="2652713"/>
          <p14:tracePt t="5152" x="6472238" y="2652713"/>
          <p14:tracePt t="5175" x="6383338" y="2652713"/>
          <p14:tracePt t="5192" x="6283325" y="2652713"/>
          <p14:tracePt t="5193" x="6183313" y="2652713"/>
          <p14:tracePt t="5209" x="6070600" y="2652713"/>
          <p14:tracePt t="5217" x="5970588" y="2652713"/>
          <p14:tracePt t="5242" x="5870575" y="2665413"/>
          <p14:tracePt t="5244" x="5757863" y="2703513"/>
          <p14:tracePt t="5259" x="5670550" y="2728913"/>
          <p14:tracePt t="5275" x="5583238" y="2752725"/>
          <p14:tracePt t="5281" x="5532438" y="2765425"/>
          <p14:tracePt t="5309" x="5507038" y="2778125"/>
          <p14:tracePt t="5311" x="5483225" y="2790825"/>
          <p14:tracePt t="5342" x="5470525" y="2803525"/>
          <p14:tracePt t="5346" x="5470525" y="2816225"/>
          <p14:tracePt t="5360" x="5470525" y="2828925"/>
          <p14:tracePt t="5376" x="5470525" y="2840038"/>
          <p14:tracePt t="5392" x="5483225" y="2852738"/>
          <p14:tracePt t="5409" x="5507038" y="2890838"/>
          <p14:tracePt t="5412" x="5557838" y="2928938"/>
          <p14:tracePt t="5423" x="5607050" y="2990850"/>
          <p14:tracePt t="5442" x="5657850" y="3041650"/>
          <p14:tracePt t="5459" x="5719763" y="3090863"/>
          <p14:tracePt t="5476" x="5783263" y="3128963"/>
          <p14:tracePt t="5477" x="5832475" y="3178175"/>
          <p14:tracePt t="5487" x="5895975" y="3228975"/>
          <p14:tracePt t="5509" x="5957888" y="3278188"/>
          <p14:tracePt t="5526" x="6021388" y="3328988"/>
          <p14:tracePt t="5527" x="6057900" y="3354388"/>
          <p14:tracePt t="5543" x="6108700" y="3390900"/>
          <p14:tracePt t="5552" x="6146800" y="3429000"/>
          <p14:tracePt t="5576" x="6196013" y="3454400"/>
          <p14:tracePt t="5593" x="6234113" y="3503613"/>
          <p14:tracePt t="5594" x="6283325" y="3541713"/>
          <p14:tracePt t="5609" x="6321425" y="3579813"/>
          <p14:tracePt t="5616" x="6359525" y="3603625"/>
          <p14:tracePt t="5643" x="6383338" y="3641725"/>
          <p14:tracePt t="5644" x="6408738" y="3667125"/>
          <p14:tracePt t="5659" x="6421438" y="3692525"/>
          <p14:tracePt t="5676" x="6434138" y="3716338"/>
          <p14:tracePt t="5681" x="6446838" y="3741738"/>
          <p14:tracePt t="5693" x="6446838" y="3754438"/>
          <p14:tracePt t="5709" x="6446838" y="3767138"/>
          <p14:tracePt t="5726" x="6446838" y="3803650"/>
          <p14:tracePt t="5743" x="6459538" y="3829050"/>
          <p14:tracePt t="5745" x="6459538" y="3867150"/>
          <p14:tracePt t="5757" x="6459538" y="3905250"/>
          <p14:tracePt t="5776" x="6459538" y="3916363"/>
          <p14:tracePt t="5793" x="6459538" y="3941763"/>
          <p14:tracePt t="5797" x="6459538" y="3967163"/>
          <p14:tracePt t="5808" x="6446838" y="4005263"/>
          <p14:tracePt t="5826" x="6408738" y="4029075"/>
          <p14:tracePt t="5843" x="6370638" y="4067175"/>
          <p14:tracePt t="5860" x="6321425" y="4105275"/>
          <p14:tracePt t="5862" x="6283325" y="4141788"/>
          <p14:tracePt t="5880" x="6234113" y="4167188"/>
          <p14:tracePt t="5886" x="6196013" y="4205288"/>
          <p14:tracePt t="5910" x="6157913" y="4230688"/>
          <p14:tracePt t="5926" x="6121400" y="4230688"/>
          <p14:tracePt t="5928" x="6108700" y="4241800"/>
          <p14:tracePt t="5943" x="6096000" y="4254500"/>
          <p14:tracePt t="5976" x="6083300" y="4267200"/>
          <p14:tracePt t="6010" x="6083300" y="4279900"/>
          <p14:tracePt t="6026" x="6083300" y="4305300"/>
          <p14:tracePt t="6028" x="6083300" y="4318000"/>
          <p14:tracePt t="6043" x="6083300" y="4330700"/>
          <p14:tracePt t="6060" x="6083300" y="4341813"/>
          <p14:tracePt t="6067" x="6070600" y="4354513"/>
          <p14:tracePt t="6093" x="6070600" y="4367213"/>
          <p14:tracePt t="6460" x="6021388" y="4367213"/>
          <p14:tracePt t="6477" x="5983288" y="4367213"/>
          <p14:tracePt t="6478" x="5970588" y="4367213"/>
          <p14:tracePt t="6494" x="5945188" y="4367213"/>
          <p14:tracePt t="6510" x="5945188" y="4379913"/>
          <p14:tracePt t="6527" x="5957888" y="4379913"/>
          <p14:tracePt t="6539" x="6045200" y="4379913"/>
          <p14:tracePt t="6561" x="6157913" y="4367213"/>
          <p14:tracePt t="6577" x="6308725" y="4354513"/>
          <p14:tracePt t="6579" x="6546850" y="4341813"/>
          <p14:tracePt t="6594" x="6784975" y="4318000"/>
          <p14:tracePt t="6603" x="7072313" y="4305300"/>
          <p14:tracePt t="6628" x="7385050" y="4292600"/>
          <p14:tracePt t="6630" x="7635875" y="4267200"/>
          <p14:tracePt t="6644" x="7874000" y="4267200"/>
          <p14:tracePt t="6661" x="8086725" y="4254500"/>
          <p14:tracePt t="6667" x="8274050" y="4241800"/>
          <p14:tracePt t="6694" x="8424863" y="4241800"/>
          <p14:tracePt t="6696" x="8524875" y="4230688"/>
          <p14:tracePt t="6711" x="8599488" y="4230688"/>
          <p14:tracePt t="6727" x="8637588" y="4217988"/>
          <p14:tracePt t="6731" x="8661400" y="4217988"/>
          <p14:tracePt t="6761" x="8661400" y="4205288"/>
          <p14:tracePt t="7025" x="8724900" y="4179888"/>
          <p14:tracePt t="7044" x="8812213" y="4141788"/>
          <p14:tracePt t="7061" x="8912225" y="4117975"/>
          <p14:tracePt t="7064" x="8999538" y="4092575"/>
          <p14:tracePt t="7078" x="9075738" y="4067175"/>
          <p14:tracePt t="7095" x="9112250" y="4054475"/>
          <p14:tracePt t="7103" x="9137650" y="4054475"/>
          <p14:tracePt t="7148" x="9150350" y="4054475"/>
          <p14:tracePt t="7167" x="9137650" y="4067175"/>
          <p14:tracePt t="7179" x="9099550" y="4092575"/>
          <p14:tracePt t="7195" x="9024938" y="4117975"/>
          <p14:tracePt t="7211" x="8937625" y="4154488"/>
          <p14:tracePt t="7228" x="8824913" y="4192588"/>
          <p14:tracePt t="7232" x="8724900" y="4217988"/>
          <p14:tracePt t="7244" x="8637588" y="4241800"/>
          <p14:tracePt t="7261" x="8586788" y="4241800"/>
          <p14:tracePt t="7278" x="8548688" y="4241800"/>
          <p14:tracePt t="7295" x="8537575" y="4241800"/>
          <p14:tracePt t="7309" x="8537575" y="4205288"/>
          <p14:tracePt t="7328" x="8586788" y="4141788"/>
          <p14:tracePt t="7345" x="8699500" y="4041775"/>
          <p14:tracePt t="7362" x="8863013" y="3941763"/>
          <p14:tracePt t="7363" x="9050338" y="3841750"/>
          <p14:tracePt t="7372" x="9301163" y="3754438"/>
          <p14:tracePt t="7395" x="9575800" y="3679825"/>
          <p14:tracePt t="7412" x="9901238" y="3629025"/>
          <p14:tracePt t="7413" x="10188575" y="3590925"/>
          <p14:tracePt t="7428" x="10502900" y="3567113"/>
          <p14:tracePt t="7438" x="10790238" y="3554413"/>
          <p14:tracePt t="7450" x="11028363" y="3554413"/>
          <p14:tracePt t="7462" x="11241088" y="3541713"/>
          <p14:tracePt t="7478" x="11415713" y="3541713"/>
          <p14:tracePt t="7495" x="11541125" y="3541713"/>
          <p14:tracePt t="7501" x="11641138" y="3541713"/>
          <p14:tracePt t="7514" x="11715750" y="3541713"/>
          <p14:tracePt t="7528" x="11753850" y="3541713"/>
          <p14:tracePt t="7744" x="11791950" y="3529013"/>
          <p14:tracePt t="7762" x="11866563" y="3503613"/>
          <p14:tracePt t="7769" x="11979275" y="3479800"/>
          <p14:tracePt t="7783" x="12130088" y="3454400"/>
          <p14:tracePt t="9825" x="11441113" y="3703638"/>
          <p14:tracePt t="9848" x="10928350" y="3729038"/>
          <p14:tracePt t="9852" x="10352088" y="3729038"/>
          <p14:tracePt t="9866" x="9801225" y="3754438"/>
          <p14:tracePt t="9877" x="9324975" y="3754438"/>
          <p14:tracePt t="9890" x="8950325" y="3754438"/>
          <p14:tracePt t="9915" x="8637588" y="3754438"/>
          <p14:tracePt t="9917" x="8424863" y="3729038"/>
          <p14:tracePt t="9932" x="8286750" y="3729038"/>
          <p14:tracePt t="10170" x="8274050" y="3741738"/>
          <p14:tracePt t="10182" x="8248650" y="3767138"/>
          <p14:tracePt t="10199" x="8186738" y="3803650"/>
          <p14:tracePt t="10216" x="8074025" y="3879850"/>
          <p14:tracePt t="10232" x="7861300" y="3967163"/>
          <p14:tracePt t="10235" x="7523163" y="4092575"/>
          <p14:tracePt t="10248" x="7046913" y="4205288"/>
          <p14:tracePt t="10266" x="6521450" y="4279900"/>
          <p14:tracePt t="10282" x="5995988" y="4318000"/>
          <p14:tracePt t="10299" x="5495925" y="4318000"/>
          <p14:tracePt t="10301" x="5081588" y="4318000"/>
          <p14:tracePt t="10311" x="4743450" y="4254500"/>
          <p14:tracePt t="10332" x="4594225" y="4179888"/>
          <p14:tracePt t="10349" x="4506913" y="4079875"/>
          <p14:tracePt t="10352" x="4481513" y="3954463"/>
          <p14:tracePt t="10366" x="4481513" y="3792538"/>
          <p14:tracePt t="10376" x="4530725" y="3567113"/>
          <p14:tracePt t="10399" x="4619625" y="3328988"/>
          <p14:tracePt t="10402" x="4706938" y="3116263"/>
          <p14:tracePt t="10416" x="4756150" y="2952750"/>
          <p14:tracePt t="10432" x="4794250" y="2852738"/>
          <p14:tracePt t="10441" x="4819650" y="2790825"/>
          <p14:tracePt t="10466" x="4832350" y="2765425"/>
          <p14:tracePt t="10483" x="4843463" y="2740025"/>
          <p14:tracePt t="10505" x="4856163" y="2716213"/>
          <p14:tracePt t="10518" x="4919663" y="2690813"/>
          <p14:tracePt t="10533" x="5006975" y="2665413"/>
          <p14:tracePt t="10549" x="5119688" y="2627313"/>
          <p14:tracePt t="10566" x="5281613" y="2578100"/>
          <p14:tracePt t="10570" x="5432425" y="2540000"/>
          <p14:tracePt t="10583" x="5583238" y="2503488"/>
          <p14:tracePt t="10599" x="5708650" y="2478088"/>
          <p14:tracePt t="10616" x="5808663" y="2439988"/>
          <p14:tracePt t="10633" x="5883275" y="2427288"/>
          <p14:tracePt t="10635" x="5932488" y="2414588"/>
          <p14:tracePt t="10647" x="5970588" y="2414588"/>
          <p14:tracePt t="10666" x="5995988" y="2414588"/>
          <p14:tracePt t="10683" x="6008688" y="2414588"/>
          <p14:tracePt t="10927" x="6045200" y="2390775"/>
          <p14:tracePt t="10950" x="6108700" y="2327275"/>
          <p14:tracePt t="10967" x="6221413" y="2227263"/>
          <p14:tracePt t="10968" x="6383338" y="2114550"/>
          <p14:tracePt t="10983" x="6596063" y="1978025"/>
          <p14:tracePt t="11000" x="6859588" y="1827213"/>
          <p14:tracePt t="11004" x="7059613" y="1701800"/>
          <p14:tracePt t="11016" x="7246938" y="1627188"/>
          <p14:tracePt t="11033" x="7397750" y="1576388"/>
          <p14:tracePt t="11050" x="7510463" y="1552575"/>
          <p14:tracePt t="11067" x="7661275" y="1514475"/>
          <p14:tracePt t="11068" x="7797800" y="1514475"/>
          <p14:tracePt t="11080" x="7910513" y="1514475"/>
          <p14:tracePt t="11100" x="8010525" y="1514475"/>
          <p14:tracePt t="11117" x="8099425" y="1514475"/>
          <p14:tracePt t="11133" x="8186738" y="1514475"/>
          <p14:tracePt t="11135" x="8248650" y="1514475"/>
          <p14:tracePt t="11145" x="8335963" y="1514475"/>
          <p14:tracePt t="11167" x="8386763" y="1514475"/>
          <p14:tracePt t="11184" x="8424863" y="1514475"/>
          <p14:tracePt t="11185" x="8461375" y="1514475"/>
          <p14:tracePt t="11200" x="8474075" y="1514475"/>
          <p14:tracePt t="11208" x="8474075" y="1527175"/>
          <p14:tracePt t="11436" x="8486775" y="1527175"/>
          <p14:tracePt t="11451" x="8512175" y="1527175"/>
          <p14:tracePt t="11467" x="8561388" y="1539875"/>
          <p14:tracePt t="11474" x="8637588" y="1552575"/>
          <p14:tracePt t="11488" x="8737600" y="1563688"/>
          <p14:tracePt t="11501" x="8837613" y="1589088"/>
          <p14:tracePt t="11517" x="8950325" y="1614488"/>
          <p14:tracePt t="11534" x="9037638" y="1639888"/>
          <p14:tracePt t="11539" x="9124950" y="1663700"/>
          <p14:tracePt t="11552" x="9188450" y="1689100"/>
          <p14:tracePt t="11567" x="9250363" y="1701800"/>
          <p14:tracePt t="11584" x="9288463" y="1727200"/>
          <p14:tracePt t="11601" x="9337675" y="1765300"/>
          <p14:tracePt t="11604" x="9350375" y="1789113"/>
          <p14:tracePt t="11616" x="9375775" y="1814513"/>
          <p14:tracePt t="11634" x="9401175" y="1865313"/>
          <p14:tracePt t="11651" x="9424988" y="1901825"/>
          <p14:tracePt t="11667" x="9437688" y="1939925"/>
          <p14:tracePt t="11669" x="9463088" y="1978025"/>
          <p14:tracePt t="11681" x="9488488" y="2014538"/>
          <p14:tracePt t="11701" x="9488488" y="2039938"/>
          <p14:tracePt t="11718" x="9501188" y="2065338"/>
          <p14:tracePt t="11734" x="9501188" y="2089150"/>
          <p14:tracePt t="11736" x="9513888" y="2114550"/>
          <p14:tracePt t="11745" x="9513888" y="2127250"/>
          <p14:tracePt t="11768" x="9513888" y="2139950"/>
          <p14:tracePt t="11784" x="9513888" y="2152650"/>
          <p14:tracePt t="12082" x="9513888" y="2178050"/>
          <p14:tracePt t="12092" x="9525000" y="2201863"/>
          <p14:tracePt t="12118" x="9575800" y="2227263"/>
          <p14:tracePt t="12120" x="9626600" y="2278063"/>
          <p14:tracePt t="12129" x="9726613" y="2327275"/>
          <p14:tracePt t="12152" x="9826625" y="2390775"/>
          <p14:tracePt t="12154" x="9952038" y="2439988"/>
          <p14:tracePt t="12168" x="10075863" y="2478088"/>
          <p14:tracePt t="12185" x="10177463" y="2516188"/>
          <p14:tracePt t="12193" x="10264775" y="2552700"/>
          <p14:tracePt t="12218" x="10339388" y="2603500"/>
          <p14:tracePt t="12220" x="10401300" y="2652713"/>
          <p14:tracePt t="12235" x="10464800" y="2703513"/>
          <p14:tracePt t="12252" x="10502900" y="2740025"/>
          <p14:tracePt t="12257" x="10526713" y="2752725"/>
          <p14:tracePt t="12270" x="10526713" y="2765425"/>
          <p14:tracePt t="12285" x="10526713" y="2778125"/>
          <p14:tracePt t="12302" x="10526713" y="2790825"/>
          <p14:tracePt t="12563" x="10552113" y="2790825"/>
          <p14:tracePt t="12577" x="10602913" y="2790825"/>
          <p14:tracePt t="12602" x="10702925" y="2790825"/>
          <p14:tracePt t="12619" x="10815638" y="2803525"/>
          <p14:tracePt t="12620" x="10964863" y="2803525"/>
          <p14:tracePt t="12636" x="11115675" y="2803525"/>
          <p14:tracePt t="12652" x="11266488" y="2816225"/>
          <p14:tracePt t="12655" x="11479213" y="2840038"/>
          <p14:tracePt t="12668" x="11715750" y="2890838"/>
          <p14:tracePt t="12685" x="11917363" y="2941638"/>
          <p14:tracePt t="12702" x="12041188" y="2978150"/>
          <p14:tracePt t="12719" x="12153900" y="3016250"/>
          <p14:tracePt t="14939" x="11441113" y="4792663"/>
          <p14:tracePt t="14959" x="10502900" y="5294313"/>
          <p14:tracePt t="14972" x="10039350" y="5556250"/>
          <p14:tracePt t="14989" x="9550400" y="5819775"/>
          <p14:tracePt t="14995" x="9088438" y="6045200"/>
          <p14:tracePt t="15008" x="8624888" y="6281738"/>
          <p14:tracePt t="15022" x="8199438" y="6507163"/>
          <p14:tracePt t="15039" x="7797800" y="6696075"/>
          <p14:tracePt t="15556" x="4732338" y="6632575"/>
          <p14:tracePt t="15573" x="4756150" y="6532563"/>
          <p14:tracePt t="15575" x="4794250" y="6445250"/>
          <p14:tracePt t="15590" x="4843463" y="6357938"/>
          <p14:tracePt t="15600" x="4894263" y="6281738"/>
          <p14:tracePt t="15623" x="4945063" y="6219825"/>
          <p14:tracePt t="15625" x="4981575" y="6169025"/>
          <p14:tracePt t="15640" x="5006975" y="6157913"/>
          <p14:tracePt t="15656" x="5019675" y="6132513"/>
          <p14:tracePt t="15664" x="5032375" y="6132513"/>
          <p14:tracePt t="15690" x="5045075" y="6119813"/>
          <p14:tracePt t="15706" x="5057775" y="6119813"/>
          <p14:tracePt t="15730" x="5068888" y="6119813"/>
          <p14:tracePt t="15744" x="5081588" y="6119813"/>
          <p14:tracePt t="15754" x="5094288" y="6119813"/>
          <p14:tracePt t="15768" x="5106988" y="6119813"/>
          <p14:tracePt t="15807" x="5119688" y="6119813"/>
          <p14:tracePt t="15846" x="5132388" y="6107113"/>
          <p14:tracePt t="15873" x="5145088" y="6107113"/>
          <p14:tracePt t="15907" x="5157788" y="6107113"/>
          <p14:tracePt t="15922" x="5170488" y="6107113"/>
          <p14:tracePt t="15940" x="5181600" y="6107113"/>
          <p14:tracePt t="15957" x="5194300" y="6107113"/>
          <p14:tracePt t="15975" x="5207000" y="6107113"/>
          <p14:tracePt t="16007" x="5207000" y="6119813"/>
          <p14:tracePt t="16023" x="5219700" y="6119813"/>
          <p14:tracePt t="16040" x="5219700" y="6132513"/>
          <p14:tracePt t="16042" x="5245100" y="6145213"/>
          <p14:tracePt t="16053" x="5257800" y="6145213"/>
          <p14:tracePt t="16074" x="5270500" y="6157913"/>
          <p14:tracePt t="16090" x="5294313" y="6169025"/>
          <p14:tracePt t="16092" x="5307013" y="6169025"/>
          <p14:tracePt t="16107" x="5332413" y="6181725"/>
          <p14:tracePt t="16116" x="5370513" y="6194425"/>
          <p14:tracePt t="16140" x="5394325" y="6194425"/>
          <p14:tracePt t="16142" x="5419725" y="6207125"/>
          <p14:tracePt t="16157" x="5457825" y="6219825"/>
          <p14:tracePt t="16174" x="5483225" y="6232525"/>
          <p14:tracePt t="16181" x="5519738" y="6232525"/>
          <p14:tracePt t="16195" x="5545138" y="6245225"/>
          <p14:tracePt t="16207" x="5583238" y="6245225"/>
          <p14:tracePt t="16224" x="5632450" y="6257925"/>
          <p14:tracePt t="16240" x="5670550" y="6257925"/>
          <p14:tracePt t="16246" x="5708650" y="6269038"/>
          <p14:tracePt t="16259" x="5732463" y="6269038"/>
          <p14:tracePt t="16274" x="5757863" y="6269038"/>
          <p14:tracePt t="16291" x="5783263" y="6269038"/>
          <p14:tracePt t="16307" x="5808663" y="6281738"/>
          <p14:tracePt t="16310" x="5832475" y="6281738"/>
          <p14:tracePt t="16323" x="5857875" y="6281738"/>
          <p14:tracePt t="16341" x="5870575" y="6294438"/>
          <p14:tracePt t="16357" x="5883275" y="6294438"/>
          <p14:tracePt t="16374" x="5908675" y="6294438"/>
          <p14:tracePt t="16643" x="5932488" y="6294438"/>
          <p14:tracePt t="16658" x="5970588" y="6294438"/>
          <p14:tracePt t="16674" x="6021388" y="6294438"/>
          <p14:tracePt t="16691" x="6096000" y="6281738"/>
          <p14:tracePt t="16695" x="6183313" y="6269038"/>
          <p14:tracePt t="16707" x="6296025" y="6257925"/>
          <p14:tracePt t="16724" x="6396038" y="6245225"/>
          <p14:tracePt t="16733" x="6496050" y="6232525"/>
          <p14:tracePt t="16747" x="6621463" y="6219825"/>
          <p14:tracePt t="16758" x="6734175" y="6207125"/>
          <p14:tracePt t="16774" x="6872288" y="6194425"/>
          <p14:tracePt t="16791" x="6985000" y="6194425"/>
          <p14:tracePt t="16808" x="7085013" y="6194425"/>
          <p14:tracePt t="16811" x="7172325" y="6194425"/>
          <p14:tracePt t="16823" x="7259638" y="6194425"/>
          <p14:tracePt t="16841" x="7348538" y="6194425"/>
          <p14:tracePt t="16858" x="7435850" y="6194425"/>
          <p14:tracePt t="16875" x="7497763" y="6207125"/>
          <p14:tracePt t="16876" x="7572375" y="6219825"/>
          <p14:tracePt t="16888" x="7623175" y="6219825"/>
          <p14:tracePt t="16908" x="7661275" y="6232525"/>
          <p14:tracePt t="16925" x="7697788" y="6232525"/>
          <p14:tracePt t="16927" x="7723188" y="6232525"/>
          <p14:tracePt t="16941" x="7735888" y="6232525"/>
          <p14:tracePt t="16952" x="7748588" y="6232525"/>
          <p14:tracePt t="16975" x="7761288" y="6232525"/>
          <p14:tracePt t="17225" x="7773988" y="6219825"/>
          <p14:tracePt t="17242" x="7810500" y="6219825"/>
          <p14:tracePt t="17259" x="7861300" y="6219825"/>
          <p14:tracePt t="17261" x="7923213" y="6207125"/>
          <p14:tracePt t="17275" x="8023225" y="6207125"/>
          <p14:tracePt t="17284" x="8110538" y="6207125"/>
          <p14:tracePt t="17309" x="8199438" y="6207125"/>
          <p14:tracePt t="17311" x="8261350" y="6207125"/>
          <p14:tracePt t="17325" x="8335963" y="6207125"/>
          <p14:tracePt t="17342" x="8399463" y="6207125"/>
          <p14:tracePt t="17349" x="8448675" y="6207125"/>
          <p14:tracePt t="17363" x="8486775" y="6207125"/>
          <p14:tracePt t="17375" x="8524875" y="6207125"/>
          <p14:tracePt t="17392" x="8561388" y="6207125"/>
          <p14:tracePt t="17409" x="8599488" y="6207125"/>
          <p14:tracePt t="17414" x="8637588" y="6207125"/>
          <p14:tracePt t="17427" x="8674100" y="6207125"/>
          <p14:tracePt t="17442" x="8699500" y="6207125"/>
          <p14:tracePt t="17459" x="8724900" y="6207125"/>
          <p14:tracePt t="17475" x="8763000" y="6207125"/>
          <p14:tracePt t="17479" x="8786813" y="6207125"/>
          <p14:tracePt t="17491" x="8799513" y="6219825"/>
          <p14:tracePt t="17509" x="8812213" y="6219825"/>
          <p14:tracePt t="17526" x="8837613" y="6219825"/>
          <p14:tracePt t="17542" x="8863013" y="6219825"/>
          <p14:tracePt t="17544" x="8899525" y="6232525"/>
          <p14:tracePt t="17555" x="8937625" y="6232525"/>
          <p14:tracePt t="17576" x="8963025" y="6232525"/>
          <p14:tracePt t="17592" x="8999538" y="6232525"/>
          <p14:tracePt t="17595" x="9024938" y="6232525"/>
          <p14:tracePt t="17609" x="9050338" y="6245225"/>
          <p14:tracePt t="17619" x="9088438" y="6245225"/>
          <p14:tracePt t="17642" x="9124950" y="6245225"/>
          <p14:tracePt t="17659" x="9150350" y="6245225"/>
          <p14:tracePt t="17661" x="9175750" y="6245225"/>
          <p14:tracePt t="17676" x="9199563" y="6245225"/>
          <p14:tracePt t="17684" x="9224963" y="6245225"/>
          <p14:tracePt t="17698" x="9250363" y="6245225"/>
          <p14:tracePt t="17711" x="9275763" y="6245225"/>
          <p14:tracePt t="17723" x="9312275" y="6245225"/>
          <p14:tracePt t="17742" x="9350375" y="6245225"/>
          <p14:tracePt t="17759" x="9388475" y="6245225"/>
          <p14:tracePt t="17776" x="9424988" y="6245225"/>
          <p14:tracePt t="17778" x="9463088" y="6245225"/>
          <p14:tracePt t="17793" x="9501188" y="6245225"/>
          <p14:tracePt t="17800" x="9537700" y="6245225"/>
          <p14:tracePt t="17814" x="9563100" y="6245225"/>
          <p14:tracePt t="17826" x="9588500" y="6245225"/>
          <p14:tracePt t="17843" x="9613900" y="6245225"/>
          <p14:tracePt t="17859" x="9637713" y="6245225"/>
          <p14:tracePt t="17865" x="9675813" y="6245225"/>
          <p14:tracePt t="17878" x="9713913" y="6245225"/>
          <p14:tracePt t="17909" x="9750425" y="6245225"/>
          <p14:tracePt t="17926" x="9775825" y="6245225"/>
          <p14:tracePt t="17929" x="9839325" y="6232525"/>
          <p14:tracePt t="17942" x="9875838" y="6232525"/>
          <p14:tracePt t="17959" x="9913938" y="6219825"/>
          <p14:tracePt t="17976" x="9952038" y="6207125"/>
          <p14:tracePt t="17993" x="9988550" y="6207125"/>
          <p14:tracePt t="17994" x="10026650" y="6207125"/>
          <p14:tracePt t="18007" x="10052050" y="6194425"/>
          <p14:tracePt t="18026" x="10088563" y="6194425"/>
          <p14:tracePt t="18043" x="10126663" y="6194425"/>
          <p14:tracePt t="18060" x="10177463" y="6181725"/>
          <p14:tracePt t="18061" x="10226675" y="6181725"/>
          <p14:tracePt t="18072" x="10277475" y="6181725"/>
          <p14:tracePt t="18093" x="10326688" y="6181725"/>
          <p14:tracePt t="18110" x="10390188" y="6181725"/>
          <p14:tracePt t="18111" x="10439400" y="6181725"/>
          <p14:tracePt t="18126" x="10490200" y="6181725"/>
          <p14:tracePt t="18134" x="10539413" y="6181725"/>
          <p14:tracePt t="18160" x="10577513" y="6181725"/>
          <p14:tracePt t="18162" x="10614025" y="6181725"/>
          <p14:tracePt t="18176" x="10639425" y="6181725"/>
          <p14:tracePt t="18193" x="10664825" y="6181725"/>
          <p14:tracePt t="18199" x="10690225" y="6181725"/>
          <p14:tracePt t="18212" x="10726738" y="6181725"/>
          <p14:tracePt t="18227" x="10752138" y="6181725"/>
          <p14:tracePt t="18243" x="10777538" y="6181725"/>
          <p14:tracePt t="18260" x="10790238" y="6194425"/>
          <p14:tracePt t="18264" x="10802938" y="6194425"/>
          <p14:tracePt t="18276" x="10815638" y="6194425"/>
          <p14:tracePt t="18293" x="10828338" y="6194425"/>
          <p14:tracePt t="18460" x="10815638" y="6194425"/>
          <p14:tracePt t="18477" x="10777538" y="6207125"/>
          <p14:tracePt t="18494" x="10726738" y="6219825"/>
          <p14:tracePt t="18495" x="10639425" y="6232525"/>
          <p14:tracePt t="18510" x="10577513" y="6232525"/>
          <p14:tracePt t="18527" x="10477500" y="6245225"/>
          <p14:tracePt t="18535" x="10352088" y="6245225"/>
          <p14:tracePt t="18548" x="10239375" y="6257925"/>
          <p14:tracePt t="18560" x="10101263" y="6257925"/>
          <p14:tracePt t="18577" x="9963150" y="6269038"/>
          <p14:tracePt t="18594" x="9813925" y="6281738"/>
          <p14:tracePt t="18598" x="9688513" y="6294438"/>
          <p14:tracePt t="18612" x="9550400" y="6307138"/>
          <p14:tracePt t="18627" x="9401175" y="6307138"/>
          <p14:tracePt t="18644" x="9237663" y="6319838"/>
          <p14:tracePt t="18661" x="9024938" y="6332538"/>
          <p14:tracePt t="18664" x="8812213" y="6357938"/>
          <p14:tracePt t="18676" x="8650288" y="6370638"/>
          <p14:tracePt t="18689" x="8474075" y="6381750"/>
          <p14:tracePt t="18702" x="8299450" y="6394450"/>
          <p14:tracePt t="18715" x="8110538" y="6394450"/>
          <p14:tracePt t="18727" x="7861300" y="6407150"/>
          <p14:tracePt t="18744" x="7585075" y="6407150"/>
          <p14:tracePt t="18761" x="7335838" y="6432550"/>
          <p14:tracePt t="18777" x="7059613" y="6432550"/>
          <p14:tracePt t="18779" x="6746875" y="6432550"/>
          <p14:tracePt t="18791" x="6370638" y="6445250"/>
          <p14:tracePt t="18811" x="5883275" y="6470650"/>
          <p14:tracePt t="18827" x="5407025" y="6494463"/>
          <p14:tracePt t="18844" x="5032375" y="6507163"/>
          <p14:tracePt t="18846" x="4681538" y="6532563"/>
          <p14:tracePt t="18856" x="4394200" y="6545263"/>
          <p14:tracePt t="18877" x="4143375" y="6570663"/>
          <p14:tracePt t="18897" x="3617913" y="6594475"/>
          <p14:tracePt t="18911" x="3405188" y="6619875"/>
          <p14:tracePt t="18920" x="3228975" y="6632575"/>
          <p14:tracePt t="18944" x="3103563" y="6645275"/>
          <p14:tracePt t="18947" x="2954338" y="6657975"/>
          <p14:tracePt t="18961" x="2803525" y="6657975"/>
          <p14:tracePt t="18978" x="2703513" y="6670675"/>
          <p14:tracePt t="18985" x="2590800" y="6670675"/>
          <p14:tracePt t="18999" x="2490788" y="6670675"/>
          <p14:tracePt t="19011" x="2390775" y="6670675"/>
          <p14:tracePt t="19028" x="2303463" y="6657975"/>
          <p14:tracePt t="19044" x="2228850" y="6657975"/>
          <p14:tracePt t="19050" x="2152650" y="6645275"/>
          <p14:tracePt t="19063" x="2103438" y="6645275"/>
          <p14:tracePt t="19078" x="2052638" y="6632575"/>
          <p14:tracePt t="19094" x="2014538" y="6632575"/>
          <p14:tracePt t="19111" x="1978025" y="6619875"/>
          <p14:tracePt t="19115" x="1965325" y="6619875"/>
          <p14:tracePt t="19127" x="1952625" y="6607175"/>
          <p14:tracePt t="19144" x="1927225" y="6594475"/>
          <p14:tracePt t="19161" x="1914525" y="6594475"/>
          <p14:tracePt t="19178" x="1903413" y="6583363"/>
          <p14:tracePt t="19180" x="1903413" y="6570663"/>
          <p14:tracePt t="19193" x="1890713" y="6570663"/>
          <p14:tracePt t="19232" x="1890713" y="6557963"/>
          <p14:tracePt t="19244" x="1878013" y="6557963"/>
          <p14:tracePt t="19295" x="1878013" y="6545263"/>
          <p14:tracePt t="19308" x="1890713" y="6545263"/>
          <p14:tracePt t="19328" x="1914525" y="6532563"/>
          <p14:tracePt t="19345" x="1927225" y="6519863"/>
          <p14:tracePt t="19361" x="1939925" y="6519863"/>
          <p14:tracePt t="19378" x="1952625" y="6519863"/>
          <p14:tracePt t="19399" x="1965325" y="6519863"/>
          <p14:tracePt t="19450" x="1978025" y="6519863"/>
          <p14:tracePt t="19478" x="1990725" y="6507163"/>
          <p14:tracePt t="19512" x="2003425" y="6507163"/>
          <p14:tracePt t="19527" x="2027238" y="6507163"/>
          <p14:tracePt t="19562" x="2039938" y="6507163"/>
          <p14:tracePt t="19578" x="2052638" y="6507163"/>
          <p14:tracePt t="19580" x="2065338" y="6507163"/>
          <p14:tracePt t="19592" x="2103438" y="6507163"/>
          <p14:tracePt t="19612" x="2139950" y="6519863"/>
          <p14:tracePt t="19628" x="2178050" y="6519863"/>
          <p14:tracePt t="19631" x="2216150" y="6532563"/>
          <p14:tracePt t="19645" x="2239963" y="6532563"/>
          <p14:tracePt t="19656" x="2265363" y="6532563"/>
          <p14:tracePt t="19669" x="2278063" y="6532563"/>
          <p14:tracePt t="19683" x="2303463" y="6545263"/>
          <p14:tracePt t="19695" x="2339975" y="6545263"/>
          <p14:tracePt t="19712" x="2378075" y="6545263"/>
          <p14:tracePt t="19729" x="2416175" y="6545263"/>
          <p14:tracePt t="19745" x="2452688" y="6545263"/>
          <p14:tracePt t="19747" x="2503488" y="6545263"/>
          <p14:tracePt t="19762" x="2578100" y="6545263"/>
          <p14:tracePt t="19774" x="2667000" y="6545263"/>
          <p14:tracePt t="19795" x="2754313" y="6545263"/>
          <p14:tracePt t="19812" x="2841625" y="6545263"/>
          <p14:tracePt t="19813" x="2928938" y="6545263"/>
          <p14:tracePt t="19829" x="2992438" y="6545263"/>
          <p14:tracePt t="19837" x="3079750" y="6545263"/>
          <p14:tracePt t="19862" x="3141663" y="6532563"/>
          <p14:tracePt t="19864" x="3192463" y="6532563"/>
          <p14:tracePt t="19879" x="3254375" y="6532563"/>
          <p14:tracePt t="19898" x="3305175" y="6532563"/>
          <p14:tracePt t="19902" x="3354388" y="6532563"/>
          <p14:tracePt t="19914" x="3405188" y="6532563"/>
          <p14:tracePt t="19929" x="3441700" y="6532563"/>
          <p14:tracePt t="19946" x="3479800" y="6532563"/>
          <p14:tracePt t="19962" x="3517900" y="6532563"/>
          <p14:tracePt t="19966" x="3541713" y="6532563"/>
          <p14:tracePt t="19979" x="3579813" y="6532563"/>
          <p14:tracePt t="19996" x="3605213" y="6532563"/>
          <p14:tracePt t="20012" x="3630613" y="6532563"/>
          <p14:tracePt t="20029" x="3667125" y="6519863"/>
          <p14:tracePt t="20031" x="3679825" y="6519863"/>
          <p14:tracePt t="20044" x="3692525" y="6519863"/>
          <p14:tracePt t="20062" x="3705225" y="6519863"/>
          <p14:tracePt t="20096" x="3717925" y="6519863"/>
          <p14:tracePt t="20198" x="3730625" y="6519863"/>
          <p14:tracePt t="20223" x="3743325" y="6519863"/>
          <p14:tracePt t="20263" x="3756025" y="6519863"/>
          <p14:tracePt t="20279" x="3792538" y="6519863"/>
          <p14:tracePt t="20282" x="3817938" y="6519863"/>
          <p14:tracePt t="20296" x="3892550" y="6519863"/>
          <p14:tracePt t="20301" x="3956050" y="6519863"/>
          <p14:tracePt t="20314" x="4017963" y="6519863"/>
          <p14:tracePt t="20329" x="4105275" y="6519863"/>
          <p14:tracePt t="20346" x="4192588" y="6519863"/>
          <p14:tracePt t="20363" x="4294188" y="6519863"/>
          <p14:tracePt t="20365" x="4406900" y="6519863"/>
          <p14:tracePt t="20378" x="4543425" y="6519863"/>
          <p14:tracePt t="20396" x="4643438" y="6519863"/>
          <p14:tracePt t="20413" x="4756150" y="6519863"/>
          <p14:tracePt t="20430" x="4856163" y="6519863"/>
          <p14:tracePt t="20431" x="4956175" y="6519863"/>
          <p14:tracePt t="20442" x="5081588" y="6519863"/>
          <p14:tracePt t="20463" x="5194300" y="6519863"/>
          <p14:tracePt t="20480" x="5281613" y="6519863"/>
          <p14:tracePt t="20496" x="5345113" y="6519863"/>
          <p14:tracePt t="20498" x="5394325" y="6519863"/>
          <p14:tracePt t="20507" x="5445125" y="6519863"/>
          <p14:tracePt t="20530" x="5483225" y="6519863"/>
          <p14:tracePt t="20546" x="5519738" y="6519863"/>
          <p14:tracePt t="20563" x="5557838" y="6507163"/>
          <p14:tracePt t="20565" x="5570538" y="6494463"/>
          <p14:tracePt t="20571" x="5583238" y="6494463"/>
          <p14:tracePt t="20868" x="5595938" y="6494463"/>
          <p14:tracePt t="20880" x="5657850" y="6483350"/>
          <p14:tracePt t="20900" x="5732463" y="6470650"/>
          <p14:tracePt t="20914" x="5857875" y="6457950"/>
          <p14:tracePt t="20930" x="6008688" y="6445250"/>
          <p14:tracePt t="20932" x="6196013" y="6432550"/>
          <p14:tracePt t="20942" x="6396038" y="6432550"/>
          <p14:tracePt t="20964" x="6608763" y="6407150"/>
          <p14:tracePt t="20981" x="6784975" y="6407150"/>
          <p14:tracePt t="20982" x="6934200" y="6407150"/>
          <p14:tracePt t="20997" x="7072313" y="6407150"/>
          <p14:tracePt t="21006" x="7210425" y="6419850"/>
          <p14:tracePt t="21030" x="7323138" y="6419850"/>
          <p14:tracePt t="21032" x="7423150" y="6432550"/>
          <p14:tracePt t="21047" x="7535863" y="6457950"/>
          <p14:tracePt t="21064" x="7610475" y="6457950"/>
          <p14:tracePt t="21071" x="7685088" y="6470650"/>
          <p14:tracePt t="21085" x="7761288" y="6483350"/>
          <p14:tracePt t="21097" x="7797800" y="6483350"/>
          <p14:tracePt t="21114" x="7835900" y="6483350"/>
          <p14:tracePt t="21131" x="7861300" y="6483350"/>
          <p14:tracePt t="21136" x="7874000" y="6483350"/>
          <p14:tracePt t="21148" x="7886700" y="6483350"/>
          <p14:tracePt t="21397" x="7923213" y="6483350"/>
          <p14:tracePt t="21414" x="8010525" y="6483350"/>
          <p14:tracePt t="21417" x="8148638" y="6483350"/>
          <p14:tracePt t="21431" x="8312150" y="6470650"/>
          <p14:tracePt t="21448" x="8561388" y="6470650"/>
          <p14:tracePt t="21464" x="8837613" y="6470650"/>
          <p14:tracePt t="21467" x="9124950" y="6470650"/>
          <p14:tracePt t="21480" x="9401175" y="6483350"/>
          <p14:tracePt t="21498" x="9613900" y="6507163"/>
          <p14:tracePt t="21514" x="9801225" y="6519863"/>
          <p14:tracePt t="21531" x="9963150" y="6532563"/>
          <p14:tracePt t="21533" x="10113963" y="6545263"/>
          <p14:tracePt t="21543" x="10252075" y="6557963"/>
          <p14:tracePt t="21565" x="10364788" y="6557963"/>
          <p14:tracePt t="21581" x="10452100" y="6570663"/>
          <p14:tracePt t="21584" x="10502900" y="6570663"/>
          <p14:tracePt t="21598" x="10539413" y="6570663"/>
          <p14:tracePt t="21608" x="10564813" y="6570663"/>
          <p14:tracePt t="21622" x="10577513" y="6570663"/>
          <p14:tracePt t="21647" x="10590213" y="6570663"/>
          <p14:tracePt t="21665" x="10602913" y="6570663"/>
          <p14:tracePt t="21681" x="10602913" y="6583363"/>
          <p14:tracePt t="21698" x="10614025" y="6583363"/>
          <p14:tracePt t="22083" x="10639425" y="6583363"/>
          <p14:tracePt t="22099" x="10677525" y="6557963"/>
          <p14:tracePt t="22115" x="10752138" y="6507163"/>
          <p14:tracePt t="22118" x="10864850" y="6445250"/>
          <p14:tracePt t="22131" x="10990263" y="6357938"/>
          <p14:tracePt t="22148" x="11177588" y="6232525"/>
          <p14:tracePt t="22165" x="11415713" y="6069013"/>
          <p14:tracePt t="22182" x="11666538" y="5907088"/>
          <p14:tracePt t="22184" x="11866563" y="5743575"/>
          <p14:tracePt t="22195" x="12017375" y="5619750"/>
          <p14:tracePt t="22215" x="12130088" y="5530850"/>
        </p14:tracePtLst>
      </p14:laserTraceLst>
    </p:ext>
    <p:ext uri="{E180D4A7-C9FB-4DFB-919C-405C955672EB}">
      <p14:showEvtLst xmlns:p14="http://schemas.microsoft.com/office/powerpoint/2010/main">
        <p14:playEvt time="17" objId="6"/>
        <p14:stopEvt time="23630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32" y="208020"/>
            <a:ext cx="9404723" cy="1400530"/>
          </a:xfrm>
        </p:spPr>
        <p:txBody>
          <a:bodyPr/>
          <a:lstStyle/>
          <a:p>
            <a:pPr algn="ctr"/>
            <a:r>
              <a:rPr lang="en-US" sz="4800" b="1" dirty="0"/>
              <a:t>What is he doing right now?</a:t>
            </a:r>
          </a:p>
        </p:txBody>
      </p:sp>
      <p:pic>
        <p:nvPicPr>
          <p:cNvPr id="3" name="VID-20200405-WA0112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6123" y="1447330"/>
            <a:ext cx="5780087" cy="4195762"/>
          </a:xfrm>
        </p:spPr>
      </p:pic>
      <p:sp>
        <p:nvSpPr>
          <p:cNvPr id="4" name="ZoneTexte 3"/>
          <p:cNvSpPr txBox="1"/>
          <p:nvPr/>
        </p:nvSpPr>
        <p:spPr>
          <a:xfrm>
            <a:off x="1712890" y="5885645"/>
            <a:ext cx="86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</a:t>
            </a:r>
            <a:r>
              <a:rPr lang="fr-FR" sz="4800" b="1" dirty="0"/>
              <a:t> </a:t>
            </a:r>
            <a:r>
              <a:rPr lang="fr-FR" sz="4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now</a:t>
            </a:r>
            <a:r>
              <a:rPr lang="fr-FR" sz="4800" b="1" dirty="0"/>
              <a:t>, </a:t>
            </a:r>
            <a:r>
              <a:rPr lang="fr-FR" sz="4800" b="1" dirty="0" err="1"/>
              <a:t>he</a:t>
            </a:r>
            <a:r>
              <a:rPr lang="fr-FR" sz="4800" b="1" dirty="0"/>
              <a:t> </a:t>
            </a:r>
            <a:r>
              <a:rPr lang="fr-FR" sz="4800" b="1" dirty="0" err="1">
                <a:solidFill>
                  <a:srgbClr val="FFFF00"/>
                </a:solidFill>
              </a:rPr>
              <a:t>is</a:t>
            </a:r>
            <a:r>
              <a:rPr lang="fr-FR" sz="4800" b="1" dirty="0"/>
              <a:t> </a:t>
            </a:r>
            <a:r>
              <a:rPr lang="fr-FR" sz="4800" b="1" dirty="0">
                <a:solidFill>
                  <a:schemeClr val="accent6">
                    <a:lumMod val="50000"/>
                  </a:schemeClr>
                </a:solidFill>
              </a:rPr>
              <a:t>sleep</a:t>
            </a:r>
            <a:r>
              <a:rPr lang="fr-FR" sz="4800" b="1" dirty="0">
                <a:solidFill>
                  <a:srgbClr val="7030A0"/>
                </a:solidFill>
              </a:rPr>
              <a:t>ing</a:t>
            </a:r>
            <a:r>
              <a:rPr lang="fr-FR" sz="4800" b="1" dirty="0"/>
              <a:t>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F4F901C0-781B-4F66-9DC0-6ADD4E973EF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7"/>
    </mc:Choice>
    <mc:Fallback xmlns="">
      <p:transition spd="slow" advTm="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465" x="11603038" y="3916363"/>
          <p14:tracePt t="477" x="11002963" y="4029075"/>
          <p14:tracePt t="497" x="10414000" y="4129088"/>
          <p14:tracePt t="513" x="9813925" y="4205288"/>
          <p14:tracePt t="530" x="9263063" y="4241800"/>
          <p14:tracePt t="532" x="8824913" y="4241800"/>
          <p14:tracePt t="542" x="8512175" y="4241800"/>
          <p14:tracePt t="563" x="8348663" y="4241800"/>
          <p14:tracePt t="580" x="8223250" y="4205288"/>
          <p14:tracePt t="582" x="8174038" y="4167188"/>
          <p14:tracePt t="851" x="8161338" y="4179888"/>
          <p14:tracePt t="864" x="8135938" y="4192588"/>
          <p14:tracePt t="876" x="8086725" y="4217988"/>
          <p14:tracePt t="914" x="7886700" y="4267200"/>
          <p14:tracePt t="915" x="7735888" y="4292600"/>
          <p14:tracePt t="931" x="7523163" y="4341813"/>
          <p14:tracePt t="940" x="7259638" y="4379913"/>
          <p14:tracePt t="964" x="7010400" y="4392613"/>
          <p14:tracePt t="966" x="6797675" y="4405313"/>
          <p14:tracePt t="981" x="6621463" y="4405313"/>
          <p14:tracePt t="997" x="6483350" y="4405313"/>
          <p14:tracePt t="1004" x="6383338" y="4405313"/>
          <p14:tracePt t="1018" x="6296025" y="4392613"/>
          <p14:tracePt t="1031" x="6234113" y="4367213"/>
          <p14:tracePt t="1047" x="6196013" y="4354513"/>
          <p14:tracePt t="1064" x="6170613" y="4330700"/>
          <p14:tracePt t="1069" x="6146800" y="4318000"/>
          <p14:tracePt t="1082" x="6134100" y="4292600"/>
          <p14:tracePt t="1097" x="6121400" y="4279900"/>
          <p14:tracePt t="1114" x="6096000" y="4254500"/>
          <p14:tracePt t="1131" x="6083300" y="4241800"/>
          <p14:tracePt t="1135" x="6070600" y="4230688"/>
          <p14:tracePt t="1147" x="6057900" y="4205288"/>
          <p14:tracePt t="1164" x="6034088" y="4192588"/>
          <p14:tracePt t="1181" x="6034088" y="4167188"/>
          <p14:tracePt t="1198" x="6021388" y="4154488"/>
          <p14:tracePt t="1200" x="6008688" y="4141788"/>
          <p14:tracePt t="1211" x="6008688" y="4117975"/>
          <p14:tracePt t="1231" x="5995988" y="4117975"/>
          <p14:tracePt t="1248" x="5983288" y="4105275"/>
          <p14:tracePt t="1250" x="5983288" y="4092575"/>
          <p14:tracePt t="1264" x="5970588" y="4079875"/>
          <p14:tracePt t="1276" x="5970588" y="4067175"/>
          <p14:tracePt t="1298" x="5957888" y="4067175"/>
          <p14:tracePt t="1315" x="5945188" y="4041775"/>
          <p14:tracePt t="1316" x="5945188" y="4029075"/>
          <p14:tracePt t="1331" x="5945188" y="4017963"/>
          <p14:tracePt t="1341" x="5945188" y="4005263"/>
          <p14:tracePt t="1365" x="5945188" y="3979863"/>
          <p14:tracePt t="1368" x="5945188" y="3967163"/>
          <p14:tracePt t="1381" x="5945188" y="3954463"/>
          <p14:tracePt t="1398" x="5957888" y="3929063"/>
          <p14:tracePt t="1405" x="5957888" y="3916363"/>
          <p14:tracePt t="1419" x="5983288" y="3905250"/>
          <p14:tracePt t="1431" x="5995988" y="3892550"/>
          <p14:tracePt t="1448" x="6008688" y="3892550"/>
          <p14:tracePt t="1465" x="6045200" y="3892550"/>
          <p14:tracePt t="1762" x="6045200" y="3905250"/>
          <p14:tracePt t="1838" x="6021388" y="3879850"/>
          <p14:tracePt t="1851" x="5957888" y="3816350"/>
          <p14:tracePt t="1865" x="5883275" y="3754438"/>
          <p14:tracePt t="1877" x="5795963" y="3692525"/>
          <p14:tracePt t="1899" x="5695950" y="3629025"/>
          <p14:tracePt t="1915" x="5607050" y="3579813"/>
          <p14:tracePt t="1916" x="5532438" y="3529013"/>
          <p14:tracePt t="1932" x="5470525" y="3490913"/>
          <p14:tracePt t="1942" x="5432425" y="3467100"/>
          <p14:tracePt t="1965" x="5394325" y="3441700"/>
          <p14:tracePt t="1968" x="5345113" y="3429000"/>
          <p14:tracePt t="1982" x="5307013" y="3403600"/>
          <p14:tracePt t="1999" x="5270500" y="3378200"/>
          <p14:tracePt t="2005" x="5219700" y="3341688"/>
          <p14:tracePt t="2019" x="5194300" y="3316288"/>
          <p14:tracePt t="2032" x="5157788" y="3303588"/>
          <p14:tracePt t="2049" x="5106988" y="3278188"/>
          <p14:tracePt t="2065" x="5057775" y="3254375"/>
          <p14:tracePt t="2070" x="4981575" y="3228975"/>
          <p14:tracePt t="2084" x="4906963" y="3228975"/>
          <p14:tracePt t="2099" x="4843463" y="3216275"/>
          <p14:tracePt t="2116" x="4756150" y="3203575"/>
          <p14:tracePt t="2132" x="4668838" y="3203575"/>
          <p14:tracePt t="2136" x="4594225" y="3203575"/>
          <p14:tracePt t="2148" x="4494213" y="3203575"/>
          <p14:tracePt t="2166" x="4406900" y="3203575"/>
          <p14:tracePt t="2182" x="4318000" y="3203575"/>
          <p14:tracePt t="2199" x="4230688" y="3203575"/>
          <p14:tracePt t="2202" x="4143375" y="3216275"/>
          <p14:tracePt t="2212" x="4056063" y="3228975"/>
          <p14:tracePt t="2232" x="3979863" y="3241675"/>
          <p14:tracePt t="2249" x="3892550" y="3267075"/>
          <p14:tracePt t="2251" x="3792538" y="3290888"/>
          <p14:tracePt t="2266" x="3705225" y="3328988"/>
          <p14:tracePt t="2276" x="3630613" y="3367088"/>
          <p14:tracePt t="2299" x="3567113" y="3403600"/>
          <p14:tracePt t="2302" x="3492500" y="3454400"/>
          <p14:tracePt t="2316" x="3417888" y="3503613"/>
          <p14:tracePt t="2333" x="3317875" y="3554413"/>
          <p14:tracePt t="2341" x="3267075" y="3579813"/>
          <p14:tracePt t="2366" x="3216275" y="3616325"/>
          <p14:tracePt t="2368" x="3192463" y="3667125"/>
          <p14:tracePt t="2383" x="3167063" y="3703638"/>
          <p14:tracePt t="2399" x="3141663" y="3754438"/>
          <p14:tracePt t="2405" x="3128963" y="3792538"/>
          <p14:tracePt t="2421" x="3116263" y="3854450"/>
          <p14:tracePt t="2433" x="3116263" y="3905250"/>
          <p14:tracePt t="2449" x="3116263" y="3967163"/>
          <p14:tracePt t="2466" x="3116263" y="4041775"/>
          <p14:tracePt t="2469" x="3141663" y="4129088"/>
          <p14:tracePt t="2482" x="3179763" y="4217988"/>
          <p14:tracePt t="2499" x="3216275" y="4292600"/>
          <p14:tracePt t="2516" x="3267075" y="4367213"/>
          <p14:tracePt t="2533" x="3328988" y="4443413"/>
          <p14:tracePt t="2535" x="3392488" y="4505325"/>
          <p14:tracePt t="2546" x="3454400" y="4567238"/>
          <p14:tracePt t="2566" x="3530600" y="4630738"/>
          <p14:tracePt t="2583" x="3630613" y="4679950"/>
          <p14:tracePt t="2599" x="3730625" y="4730750"/>
          <p14:tracePt t="2601" x="3856038" y="4779963"/>
          <p14:tracePt t="2611" x="3968750" y="4805363"/>
          <p14:tracePt t="2633" x="4092575" y="4818063"/>
          <p14:tracePt t="2650" x="4230688" y="4830763"/>
          <p14:tracePt t="2652" x="4381500" y="4830763"/>
          <p14:tracePt t="2666" x="4518025" y="4830763"/>
          <p14:tracePt t="2676" x="4668838" y="4843463"/>
          <p14:tracePt t="2700" x="4806950" y="4843463"/>
          <p14:tracePt t="2702" x="4945063" y="4843463"/>
          <p14:tracePt t="2716" x="5068888" y="4843463"/>
          <p14:tracePt t="2733" x="5207000" y="4843463"/>
          <p14:tracePt t="2740" x="5319713" y="4843463"/>
          <p14:tracePt t="2754" x="5445125" y="4843463"/>
          <p14:tracePt t="2766" x="5557838" y="4843463"/>
          <p14:tracePt t="2783" x="5670550" y="4856163"/>
          <p14:tracePt t="2800" x="5795963" y="4856163"/>
          <p14:tracePt t="2804" x="5908675" y="4856163"/>
          <p14:tracePt t="2817" x="6021388" y="4856163"/>
          <p14:tracePt t="2833" x="6146800" y="4856163"/>
          <p14:tracePt t="2850" x="6246813" y="4856163"/>
          <p14:tracePt t="2867" x="6346825" y="4843463"/>
          <p14:tracePt t="2870" x="6446838" y="4818063"/>
          <p14:tracePt t="2883" x="6559550" y="4792663"/>
          <p14:tracePt t="2900" x="6659563" y="4743450"/>
          <p14:tracePt t="2917" x="6772275" y="4679950"/>
          <p14:tracePt t="2933" x="6872288" y="4618038"/>
          <p14:tracePt t="2935" x="6972300" y="4543425"/>
          <p14:tracePt t="2946" x="7046913" y="4443413"/>
          <p14:tracePt t="2967" x="7097713" y="4354513"/>
          <p14:tracePt t="2984" x="7134225" y="4267200"/>
          <p14:tracePt t="3000" x="7159625" y="4192588"/>
          <p14:tracePt t="3002" x="7185025" y="4117975"/>
          <p14:tracePt t="3011" x="7210425" y="4054475"/>
          <p14:tracePt t="3034" x="7223125" y="3967163"/>
          <p14:tracePt t="3050" x="7235825" y="3867150"/>
          <p14:tracePt t="3052" x="7246938" y="3741738"/>
          <p14:tracePt t="3067" x="7246938" y="3629025"/>
          <p14:tracePt t="3076" x="7246938" y="3503613"/>
          <p14:tracePt t="3100" x="7246938" y="3403600"/>
          <p14:tracePt t="3117" x="7235825" y="3303588"/>
          <p14:tracePt t="3118" x="7223125" y="3203575"/>
          <p14:tracePt t="3134" x="7197725" y="3116263"/>
          <p14:tracePt t="3141" x="7172325" y="3028950"/>
          <p14:tracePt t="3154" x="7134225" y="2965450"/>
          <p14:tracePt t="3167" x="7085013" y="2903538"/>
          <p14:tracePt t="3184" x="7046913" y="2865438"/>
          <p14:tracePt t="3200" x="6985000" y="2816225"/>
          <p14:tracePt t="3204" x="6921500" y="2778125"/>
          <p14:tracePt t="3217" x="6846888" y="2740025"/>
          <p14:tracePt t="3234" x="6784975" y="2716213"/>
          <p14:tracePt t="3250" x="6696075" y="2703513"/>
          <p14:tracePt t="3267" x="6596063" y="2690813"/>
          <p14:tracePt t="3269" x="6483350" y="2690813"/>
          <p14:tracePt t="3282" x="6370638" y="2678113"/>
          <p14:tracePt t="3301" x="6259513" y="2678113"/>
          <p14:tracePt t="3317" x="6121400" y="2678113"/>
          <p14:tracePt t="3334" x="6008688" y="2678113"/>
          <p14:tracePt t="3336" x="5870575" y="2678113"/>
          <p14:tracePt t="3347" x="5757863" y="2678113"/>
          <p14:tracePt t="3367" x="5632450" y="2690813"/>
          <p14:tracePt t="3384" x="5519738" y="2716213"/>
          <p14:tracePt t="3386" x="5383213" y="2752725"/>
          <p14:tracePt t="3401" x="5245100" y="2790825"/>
          <p14:tracePt t="3411" x="5106988" y="2852738"/>
          <p14:tracePt t="3434" x="4968875" y="2928938"/>
          <p14:tracePt t="3451" x="4843463" y="2990850"/>
          <p14:tracePt t="3453" x="4719638" y="3078163"/>
          <p14:tracePt t="3467" x="4594225" y="3165475"/>
          <p14:tracePt t="3475" x="4481513" y="3254375"/>
          <p14:tracePt t="3489" x="4394200" y="3354388"/>
          <p14:tracePt t="3501" x="4305300" y="3441700"/>
          <p14:tracePt t="3517" x="4243388" y="3541713"/>
          <p14:tracePt t="3534" x="4205288" y="3616325"/>
          <p14:tracePt t="3540" x="4181475" y="3679825"/>
          <p14:tracePt t="3553" x="4168775" y="3741738"/>
          <p14:tracePt t="3567" x="4168775" y="3792538"/>
          <p14:tracePt t="3584" x="4192588" y="3867150"/>
          <p14:tracePt t="3601" x="4230688" y="3941763"/>
          <p14:tracePt t="3605" x="4281488" y="4017963"/>
          <p14:tracePt t="3617" x="4343400" y="4079875"/>
          <p14:tracePt t="3634" x="4418013" y="4141788"/>
          <p14:tracePt t="3651" x="4518025" y="4205288"/>
          <p14:tracePt t="3668" x="4606925" y="4267200"/>
          <p14:tracePt t="3670" x="4694238" y="4330700"/>
          <p14:tracePt t="3682" x="4768850" y="4405313"/>
          <p14:tracePt t="3701" x="4843463" y="4467225"/>
          <p14:tracePt t="3718" x="4945063" y="4518025"/>
          <p14:tracePt t="3720" x="5032375" y="4567238"/>
          <p14:tracePt t="3735" x="5119688" y="4618038"/>
          <p14:tracePt t="3746" x="5232400" y="4667250"/>
          <p14:tracePt t="3758" x="5332413" y="4705350"/>
          <p14:tracePt t="3773" x="5432425" y="4743450"/>
          <p14:tracePt t="3784" x="5519738" y="4768850"/>
          <p14:tracePt t="3801" x="5607050" y="4779963"/>
          <p14:tracePt t="3818" x="5695950" y="4792663"/>
          <p14:tracePt t="3835" x="5795963" y="4805363"/>
          <p14:tracePt t="3837" x="5921375" y="4805363"/>
          <p14:tracePt t="3851" x="6034088" y="4805363"/>
          <p14:tracePt t="3862" x="6146800" y="4818063"/>
          <p14:tracePt t="3885" x="6270625" y="4818063"/>
          <p14:tracePt t="3905" x="6496050" y="4818063"/>
          <p14:tracePt t="3918" x="6646863" y="4805363"/>
          <p14:tracePt t="3926" x="6784975" y="4805363"/>
          <p14:tracePt t="3951" x="6910388" y="4792663"/>
          <p14:tracePt t="3954" x="6985000" y="4792663"/>
          <p14:tracePt t="3968" x="7034213" y="4792663"/>
          <p14:tracePt t="3985" x="7072313" y="4792663"/>
          <p14:tracePt t="3991" x="7097713" y="4792663"/>
          <p14:tracePt t="4398" x="7134225" y="4768850"/>
          <p14:tracePt t="4419" x="7197725" y="4743450"/>
          <p14:tracePt t="4435" x="7297738" y="4718050"/>
          <p14:tracePt t="4437" x="7410450" y="4705350"/>
          <p14:tracePt t="4452" x="7561263" y="4692650"/>
          <p14:tracePt t="4460" x="7723188" y="4667250"/>
          <p14:tracePt t="4485" x="7923213" y="4656138"/>
          <p14:tracePt t="4488" x="8135938" y="4643438"/>
          <p14:tracePt t="4502" x="8361363" y="4630738"/>
          <p14:tracePt t="4519" x="8537575" y="4630738"/>
          <p14:tracePt t="4525" x="8699500" y="4630738"/>
          <p14:tracePt t="4538" x="8850313" y="4618038"/>
          <p14:tracePt t="4552" x="8986838" y="4618038"/>
          <p14:tracePt t="4569" x="9099550" y="4618038"/>
          <p14:tracePt t="4586" x="9212263" y="4630738"/>
          <p14:tracePt t="4590" x="9288463" y="4643438"/>
          <p14:tracePt t="4602" x="9350375" y="4656138"/>
          <p14:tracePt t="4619" x="9401175" y="4667250"/>
          <p14:tracePt t="4636" x="9437688" y="4667250"/>
          <p14:tracePt t="4652" x="9450388" y="4667250"/>
          <p14:tracePt t="4655" x="9463088" y="4667250"/>
          <p14:tracePt t="5192" x="9475788" y="4667250"/>
          <p14:tracePt t="5203" x="9488488" y="4667250"/>
          <p14:tracePt t="5220" x="9537700" y="4667250"/>
          <p14:tracePt t="5237" x="9601200" y="4656138"/>
          <p14:tracePt t="5239" x="9701213" y="4643438"/>
          <p14:tracePt t="5250" x="9826625" y="4630738"/>
          <p14:tracePt t="5270" x="9963150" y="4618038"/>
          <p14:tracePt t="5287" x="10088563" y="4605338"/>
          <p14:tracePt t="5303" x="10213975" y="4579938"/>
          <p14:tracePt t="5306" x="10313988" y="4567238"/>
          <p14:tracePt t="5320" x="10414000" y="4567238"/>
          <p14:tracePt t="5329" x="10502900" y="4554538"/>
          <p14:tracePt t="5353" x="10552113" y="4554538"/>
          <p14:tracePt t="5355" x="10590213" y="4554538"/>
          <p14:tracePt t="5370" x="10614025" y="4554538"/>
          <p14:tracePt t="5387" x="10626725" y="4554538"/>
          <p14:tracePt t="5720" x="10652125" y="4530725"/>
          <p14:tracePt t="5723" x="10715625" y="4454525"/>
          <p14:tracePt t="5737" x="10839450" y="4341813"/>
          <p14:tracePt t="5754" x="11041063" y="4205288"/>
          <p14:tracePt t="5771" x="11303000" y="4029075"/>
          <p14:tracePt t="5774" x="11603038" y="3867150"/>
          <p14:tracePt t="5787" x="11891963" y="3729038"/>
          <p14:tracePt t="5804" x="12179300" y="3616325"/>
          <p14:tracePt t="8791" x="11428413" y="3954463"/>
          <p14:tracePt t="8808" x="10939463" y="3992563"/>
          <p14:tracePt t="8825" x="10490200" y="4041775"/>
          <p14:tracePt t="8827" x="10064750" y="4079875"/>
          <p14:tracePt t="8835" x="9713913" y="4105275"/>
          <p14:tracePt t="8858" x="9513888" y="4105275"/>
          <p14:tracePt t="8875" x="9350375" y="4105275"/>
          <p14:tracePt t="8892" x="9224963" y="4105275"/>
          <p14:tracePt t="8893" x="9137650" y="4105275"/>
          <p14:tracePt t="8900" x="9088438" y="4105275"/>
          <p14:tracePt t="8925" x="9050338" y="4105275"/>
          <p14:tracePt t="8942" x="9024938" y="4092575"/>
          <p14:tracePt t="8943" x="9012238" y="4092575"/>
          <p14:tracePt t="8958" x="8986838" y="4079875"/>
          <p14:tracePt t="8977" x="8975725" y="4079875"/>
          <p14:tracePt t="9008" x="8950325" y="4079875"/>
          <p14:tracePt t="9410" x="8937625" y="4079875"/>
          <p14:tracePt t="9426" x="8912225" y="4092575"/>
          <p14:tracePt t="9435" x="8874125" y="4092575"/>
          <p14:tracePt t="9459" x="8824913" y="4105275"/>
          <p14:tracePt t="9461" x="8737600" y="4117975"/>
          <p14:tracePt t="9476" x="8674100" y="4117975"/>
          <p14:tracePt t="9492" x="8624888" y="4117975"/>
          <p14:tracePt t="9499" x="8561388" y="4129088"/>
          <p14:tracePt t="9514" x="8499475" y="4129088"/>
          <p14:tracePt t="9526" x="8399463" y="4129088"/>
          <p14:tracePt t="9542" x="8261350" y="4129088"/>
          <p14:tracePt t="9559" x="8110538" y="4129088"/>
          <p14:tracePt t="9564" x="7961313" y="4117975"/>
          <p14:tracePt t="9578" x="7848600" y="4117975"/>
          <p14:tracePt t="9593" x="7761288" y="4105275"/>
          <p14:tracePt t="9609" x="7710488" y="4092575"/>
          <p14:tracePt t="9626" x="7661275" y="4079875"/>
          <p14:tracePt t="9920" x="7648575" y="4079875"/>
          <p14:tracePt t="9932" x="7610475" y="4079875"/>
          <p14:tracePt t="9960" x="7523163" y="4079875"/>
          <p14:tracePt t="9961" x="7410450" y="4092575"/>
          <p14:tracePt t="9971" x="7235825" y="4129088"/>
          <p14:tracePt t="9993" x="7034213" y="4141788"/>
          <p14:tracePt t="10010" x="6746875" y="4154488"/>
          <p14:tracePt t="10011" x="6472238" y="4179888"/>
          <p14:tracePt t="10026" x="6221413" y="4179888"/>
          <p14:tracePt t="10036" x="5970588" y="4167188"/>
          <p14:tracePt t="10060" x="5757863" y="4154488"/>
          <p14:tracePt t="10062" x="5607050" y="4141788"/>
          <p14:tracePt t="10076" x="5507038" y="4129088"/>
          <p14:tracePt t="10093" x="5432425" y="4117975"/>
          <p14:tracePt t="10100" x="5394325" y="4105275"/>
          <p14:tracePt t="10127" x="5357813" y="4092575"/>
          <p14:tracePt t="10128" x="5332413" y="4079875"/>
          <p14:tracePt t="10143" x="5307013" y="4054475"/>
          <p14:tracePt t="10160" x="5270500" y="4041775"/>
          <p14:tracePt t="10164" x="5257800" y="4029075"/>
          <p14:tracePt t="10176" x="5245100" y="4017963"/>
          <p14:tracePt t="10193" x="5219700" y="4017963"/>
          <p14:tracePt t="10227" x="5207000" y="4005263"/>
          <p14:tracePt t="10319" x="5194300" y="3992563"/>
          <p14:tracePt t="10538" x="5207000" y="3992563"/>
          <p14:tracePt t="10550" x="5257800" y="3992563"/>
          <p14:tracePt t="10563" x="5319713" y="3992563"/>
          <p14:tracePt t="10577" x="5419725" y="3992563"/>
          <p14:tracePt t="10594" x="5545138" y="3979863"/>
          <p14:tracePt t="10611" x="5670550" y="3979863"/>
          <p14:tracePt t="10627" x="5821363" y="3967163"/>
          <p14:tracePt t="10631" x="5970588" y="3967163"/>
          <p14:tracePt t="10640" x="6121400" y="3967163"/>
          <p14:tracePt t="10653" x="6283325" y="3967163"/>
          <p14:tracePt t="10666" x="6434138" y="3967163"/>
          <p14:tracePt t="10679" x="6584950" y="3967163"/>
          <p14:tracePt t="10694" x="6734175" y="3979863"/>
          <p14:tracePt t="10711" x="6884988" y="3992563"/>
          <p14:tracePt t="10727" x="7021513" y="4005263"/>
          <p14:tracePt t="10744" x="7159625" y="4017963"/>
          <p14:tracePt t="10746" x="7272338" y="4029075"/>
          <p14:tracePt t="10756" x="7372350" y="4041775"/>
          <p14:tracePt t="10777" x="7448550" y="4054475"/>
          <p14:tracePt t="11061" x="7459663" y="4054475"/>
          <p14:tracePt t="11078" x="7485063" y="4041775"/>
          <p14:tracePt t="11087" x="7523163" y="4029075"/>
          <p14:tracePt t="11111" x="7610475" y="3979863"/>
          <p14:tracePt t="11114" x="7710488" y="3941763"/>
          <p14:tracePt t="11128" x="7823200" y="3905250"/>
          <p14:tracePt t="11145" x="7935913" y="3879850"/>
          <p14:tracePt t="11152" x="8074025" y="3867150"/>
          <p14:tracePt t="11178" x="8212138" y="3854450"/>
          <p14:tracePt t="11180" x="8348663" y="3841750"/>
          <p14:tracePt t="11195" x="8461375" y="3841750"/>
          <p14:tracePt t="11211" x="8561388" y="3841750"/>
          <p14:tracePt t="11216" x="8661400" y="3841750"/>
          <p14:tracePt t="11229" x="8750300" y="3854450"/>
          <p14:tracePt t="11245" x="8837613" y="3867150"/>
          <p14:tracePt t="11261" x="8924925" y="3879850"/>
          <p14:tracePt t="11278" x="8986838" y="3892550"/>
          <p14:tracePt t="11281" x="9050338" y="3916363"/>
          <p14:tracePt t="11293" x="9099550" y="3929063"/>
          <p14:tracePt t="11312" x="9137650" y="3941763"/>
          <p14:tracePt t="11328" x="9175750" y="3941763"/>
          <p14:tracePt t="11345" x="9212263" y="3954463"/>
          <p14:tracePt t="11346" x="9250363" y="3967163"/>
          <p14:tracePt t="11358" x="9275763" y="3979863"/>
          <p14:tracePt t="11378" x="9288463" y="3979863"/>
          <p14:tracePt t="11395" x="9312275" y="3992563"/>
          <p14:tracePt t="11397" x="9324975" y="4005263"/>
          <p14:tracePt t="11412" x="9337675" y="4005263"/>
          <p14:tracePt t="11423" x="9363075" y="4017963"/>
          <p14:tracePt t="11445" x="9413875" y="4029075"/>
          <p14:tracePt t="11462" x="9450388" y="4041775"/>
          <p14:tracePt t="11464" x="9501188" y="4041775"/>
          <p14:tracePt t="11478" x="9575800" y="4054475"/>
          <p14:tracePt t="11488" x="9637713" y="4054475"/>
          <p14:tracePt t="11512" x="9688513" y="4067175"/>
          <p14:tracePt t="11513" x="9750425" y="4079875"/>
          <p14:tracePt t="11528" x="9801225" y="4092575"/>
          <p14:tracePt t="11545" x="9839325" y="4105275"/>
          <p14:tracePt t="11552" x="9863138" y="4105275"/>
          <p14:tracePt t="11566" x="9888538" y="4105275"/>
          <p14:tracePt t="11578" x="9888538" y="4117975"/>
          <p14:tracePt t="11971" x="9888538" y="4129088"/>
          <p14:tracePt t="11984" x="9875838" y="4129088"/>
          <p14:tracePt t="11999" x="9852025" y="4141788"/>
          <p14:tracePt t="12011" x="9801225" y="4179888"/>
          <p14:tracePt t="12029" x="9726613" y="4217988"/>
          <p14:tracePt t="12046" x="9613900" y="4254500"/>
          <p14:tracePt t="12063" x="9475788" y="4292600"/>
          <p14:tracePt t="12065" x="9301163" y="4330700"/>
          <p14:tracePt t="12079" x="9063038" y="4354513"/>
          <p14:tracePt t="12088" x="8824913" y="4379913"/>
          <p14:tracePt t="12100" x="8574088" y="4392613"/>
          <p14:tracePt t="12113" x="8324850" y="4392613"/>
          <p14:tracePt t="12129" x="8123238" y="4392613"/>
          <p14:tracePt t="12146" x="7961313" y="4392613"/>
          <p14:tracePt t="12151" x="7848600" y="4379913"/>
          <p14:tracePt t="12167" x="7785100" y="4367213"/>
          <p14:tracePt t="12457" x="7673975" y="4367213"/>
          <p14:tracePt t="12471" x="7535863" y="4367213"/>
          <p14:tracePt t="12496" x="7397750" y="4367213"/>
          <p14:tracePt t="12498" x="7272338" y="4367213"/>
          <p14:tracePt t="12513" x="7172325" y="4367213"/>
          <p14:tracePt t="12530" x="7097713" y="4354513"/>
          <p14:tracePt t="12535" x="7059613" y="4341813"/>
          <p14:tracePt t="12547" x="7059613" y="4318000"/>
          <p14:tracePt t="12563" x="7072313" y="4267200"/>
          <p14:tracePt t="12580" x="7123113" y="4179888"/>
          <p14:tracePt t="12597" x="7235825" y="4067175"/>
          <p14:tracePt t="12599" x="7359650" y="3967163"/>
          <p14:tracePt t="12611" x="7497763" y="3867150"/>
          <p14:tracePt t="12630" x="7648575" y="3792538"/>
          <p14:tracePt t="12647" x="7823200" y="3729038"/>
          <p14:tracePt t="12663" x="7999413" y="3679825"/>
          <p14:tracePt t="12665" x="8161338" y="3654425"/>
          <p14:tracePt t="12680" x="8312150" y="3641725"/>
          <p14:tracePt t="12689" x="8486775" y="3641725"/>
          <p14:tracePt t="12713" x="8624888" y="3641725"/>
          <p14:tracePt t="12716" x="8774113" y="3641725"/>
          <p14:tracePt t="12730" x="8912225" y="3641725"/>
          <p14:tracePt t="12740" x="9012238" y="3641725"/>
          <p14:tracePt t="12764" x="9099550" y="3654425"/>
          <p14:tracePt t="12766" x="9175750" y="3667125"/>
          <p14:tracePt t="12780" x="9224963" y="3679825"/>
          <p14:tracePt t="12797" x="9263063" y="3679825"/>
          <p14:tracePt t="12805" x="9288463" y="3692525"/>
          <p14:tracePt t="12830" x="9324975" y="3716338"/>
          <p14:tracePt t="12834" x="9350375" y="3729038"/>
          <p14:tracePt t="12847" x="9375775" y="3754438"/>
          <p14:tracePt t="12864" x="9401175" y="3767138"/>
          <p14:tracePt t="12870" x="9424988" y="3792538"/>
          <p14:tracePt t="12883" x="9463088" y="3792538"/>
          <p14:tracePt t="12897" x="9488488" y="3803650"/>
          <p14:tracePt t="12914" x="9501188" y="3816350"/>
          <p14:tracePt t="12930" x="9513888" y="3816350"/>
          <p14:tracePt t="13214" x="9525000" y="3816350"/>
          <p14:tracePt t="13231" x="9563100" y="3816350"/>
          <p14:tracePt t="13248" x="9626600" y="3829050"/>
          <p14:tracePt t="13249" x="9713913" y="3841750"/>
          <p14:tracePt t="13264" x="9801225" y="3841750"/>
          <p14:tracePt t="13266" x="9901238" y="3854450"/>
          <p14:tracePt t="13279" x="10001250" y="3854450"/>
          <p14:tracePt t="13298" x="10101263" y="3854450"/>
          <p14:tracePt t="13314" x="10213975" y="3854450"/>
          <p14:tracePt t="13331" x="10339388" y="3854450"/>
          <p14:tracePt t="13332" x="10439400" y="3854450"/>
          <p14:tracePt t="13343" x="10526713" y="3867150"/>
          <p14:tracePt t="13364" x="10602913" y="3879850"/>
          <p14:tracePt t="13381" x="10677525" y="3892550"/>
          <p14:tracePt t="13383" x="10764838" y="3905250"/>
          <p14:tracePt t="13398" x="10815638" y="3905250"/>
          <p14:tracePt t="13408" x="10839450" y="3916363"/>
          <p14:tracePt t="13431" x="10852150" y="3916363"/>
          <p14:tracePt t="13681" x="10864850" y="3916363"/>
          <p14:tracePt t="13698" x="10890250" y="3916363"/>
          <p14:tracePt t="13715" x="10964863" y="3916363"/>
          <p14:tracePt t="13716" x="11102975" y="3916363"/>
          <p14:tracePt t="13732" x="11266488" y="3916363"/>
          <p14:tracePt t="13739" x="11466513" y="3916363"/>
          <p14:tracePt t="13765" x="11715750" y="3916363"/>
          <p14:tracePt t="13767" x="11953875" y="3916363"/>
          <p14:tracePt t="13782" x="12179300" y="3905250"/>
          <p14:tracePt t="16218" x="11653838" y="3892550"/>
          <p14:tracePt t="16235" x="11077575" y="4054475"/>
          <p14:tracePt t="16252" x="10502900" y="4230688"/>
          <p14:tracePt t="16254" x="9963150" y="4392613"/>
          <p14:tracePt t="16265" x="9588500" y="4492625"/>
          <p14:tracePt t="16285" x="9275763" y="4592638"/>
          <p14:tracePt t="16302" x="9063038" y="4656138"/>
          <p14:tracePt t="16304" x="8899525" y="4692650"/>
          <p14:tracePt t="16318" x="8799513" y="4730750"/>
          <p14:tracePt t="16329" x="8712200" y="4756150"/>
          <p14:tracePt t="16585" x="8650288" y="4792663"/>
          <p14:tracePt t="16602" x="8561388" y="4843463"/>
          <p14:tracePt t="16619" x="8435975" y="4918075"/>
          <p14:tracePt t="16635" x="8248650" y="5005388"/>
          <p14:tracePt t="16638" x="8023225" y="5105400"/>
          <p14:tracePt t="16652" x="7785100" y="5194300"/>
          <p14:tracePt t="16660" x="7597775" y="5281613"/>
          <p14:tracePt t="16674" x="7448550" y="5330825"/>
          <p14:tracePt t="16688" x="7335838" y="5368925"/>
          <p14:tracePt t="16702" x="7272338" y="5394325"/>
          <p14:tracePt t="16719" x="7235825" y="5407025"/>
          <p14:tracePt t="16724" x="7223125" y="5418138"/>
          <p14:tracePt t="16776" x="7246938" y="5418138"/>
          <p14:tracePt t="16790" x="7297738" y="5418138"/>
          <p14:tracePt t="16802" x="7385050" y="5418138"/>
          <p14:tracePt t="16819" x="7472363" y="5430838"/>
          <p14:tracePt t="16836" x="7572375" y="5443538"/>
          <p14:tracePt t="16852" x="7697788" y="5481638"/>
          <p14:tracePt t="16854" x="7810500" y="5507038"/>
          <p14:tracePt t="16866" x="7935913" y="5543550"/>
          <p14:tracePt t="16889" x="8061325" y="5581650"/>
          <p14:tracePt t="16903" x="8161338" y="5619750"/>
          <p14:tracePt t="16905" x="8274050" y="5656263"/>
          <p14:tracePt t="16919" x="8361363" y="5707063"/>
          <p14:tracePt t="16930" x="8448675" y="5743575"/>
          <p14:tracePt t="16953" x="8499475" y="5756275"/>
          <p14:tracePt t="16969" x="8548688" y="5781675"/>
          <p14:tracePt t="16971" x="8574088" y="5794375"/>
          <p14:tracePt t="16994" x="8586788" y="5794375"/>
          <p14:tracePt t="17933" x="8599488" y="5807075"/>
          <p14:tracePt t="17973" x="8612188" y="5807075"/>
          <p14:tracePt t="18004" x="8637588" y="5794375"/>
          <p14:tracePt t="18021" x="8686800" y="5768975"/>
          <p14:tracePt t="18023" x="8750300" y="5719763"/>
          <p14:tracePt t="18035" x="8837613" y="5643563"/>
          <p14:tracePt t="18054" x="8950325" y="5581650"/>
          <p14:tracePt t="18071" x="9050338" y="5507038"/>
          <p14:tracePt t="18087" x="9175750" y="5418138"/>
          <p14:tracePt t="18089" x="9301163" y="5330825"/>
          <p14:tracePt t="18099" x="9388475" y="5281613"/>
          <p14:tracePt t="18121" x="9501188" y="5230813"/>
          <p14:tracePt t="18138" x="9588500" y="5194300"/>
          <p14:tracePt t="18139" x="9650413" y="5168900"/>
          <p14:tracePt t="18154" x="9701213" y="5143500"/>
          <p14:tracePt t="18164" x="9713913" y="5143500"/>
          <p14:tracePt t="18188" x="9726613" y="5143500"/>
          <p14:tracePt t="18190" x="9739313" y="5143500"/>
          <p14:tracePt t="18204" x="9739313" y="5130800"/>
          <p14:tracePt t="18221" x="9750425" y="5130800"/>
          <p14:tracePt t="18228" x="9750425" y="5118100"/>
          <p14:tracePt t="18242" x="9763125" y="5118100"/>
          <p14:tracePt t="18271" x="9788525" y="5105400"/>
          <p14:tracePt t="18288" x="9801225" y="5105400"/>
          <p14:tracePt t="18293" x="9826625" y="5081588"/>
          <p14:tracePt t="18306" x="9863138" y="5068888"/>
          <p14:tracePt t="18321" x="9888538" y="5043488"/>
          <p14:tracePt t="18338" x="9926638" y="5018088"/>
          <p14:tracePt t="18355" x="9952038" y="5018088"/>
          <p14:tracePt t="18755" x="9939338" y="5030788"/>
          <p14:tracePt t="18772" x="9926638" y="5043488"/>
          <p14:tracePt t="18789" x="9888538" y="5068888"/>
          <p14:tracePt t="18790" x="9813925" y="5105400"/>
          <p14:tracePt t="18805" x="9726613" y="5143500"/>
          <p14:tracePt t="18822" x="9588500" y="5205413"/>
          <p14:tracePt t="18827" x="9375775" y="5281613"/>
          <p14:tracePt t="18840" x="9099550" y="5394325"/>
          <p14:tracePt t="18855" x="8712200" y="5543550"/>
          <p14:tracePt t="18872" x="8223250" y="5732463"/>
          <p14:tracePt t="18892" x="7735888" y="5945188"/>
          <p14:tracePt t="18893" x="7259638" y="6119813"/>
          <p14:tracePt t="18905" x="6797675" y="6307138"/>
          <p14:tracePt t="18922" x="6459538" y="6432550"/>
          <p14:tracePt t="18939" x="6283325" y="6483350"/>
          <p14:tracePt t="18955" x="6196013" y="6507163"/>
          <p14:tracePt t="18957" x="6157913" y="6519863"/>
          <p14:tracePt t="19198" x="6134100" y="6532563"/>
          <p14:tracePt t="19249" x="6170613" y="6519863"/>
          <p14:tracePt t="19272" x="6221413" y="6470650"/>
          <p14:tracePt t="19274" x="6346825" y="6394450"/>
          <p14:tracePt t="19289" x="6508750" y="6332538"/>
          <p14:tracePt t="19300" x="6684963" y="6257925"/>
          <p14:tracePt t="19323" x="6884988" y="6194425"/>
          <p14:tracePt t="19339" x="7059613" y="6145213"/>
          <p14:tracePt t="19341" x="7210425" y="6119813"/>
          <p14:tracePt t="19356" x="7348538" y="6107113"/>
          <p14:tracePt t="19365" x="7472363" y="6094413"/>
          <p14:tracePt t="19389" x="7597775" y="6081713"/>
          <p14:tracePt t="19393" x="7710488" y="6069013"/>
          <p14:tracePt t="19406" x="7835900" y="6056313"/>
          <p14:tracePt t="19423" x="7935913" y="6045200"/>
          <p14:tracePt t="19430" x="8023225" y="6032500"/>
          <p14:tracePt t="19444" x="8074025" y="6032500"/>
          <p14:tracePt t="19456" x="8110538" y="6019800"/>
          <p14:tracePt t="19473" x="8135938" y="6019800"/>
          <p14:tracePt t="19489" x="8148638" y="6019800"/>
          <p14:tracePt t="19763" x="8161338" y="6019800"/>
          <p14:tracePt t="19790" x="8199438" y="6007100"/>
          <p14:tracePt t="19792" x="8248650" y="6007100"/>
          <p14:tracePt t="19807" x="8335963" y="6007100"/>
          <p14:tracePt t="19823" x="8424863" y="6007100"/>
          <p14:tracePt t="19827" x="8512175" y="6019800"/>
          <p14:tracePt t="19840" x="8574088" y="6032500"/>
          <p14:tracePt t="19857" x="8637588" y="6045200"/>
          <p14:tracePt t="19873" x="8674100" y="6045200"/>
          <p14:tracePt t="19890" x="8686800" y="6056313"/>
          <p14:tracePt t="19892" x="8699500" y="6069013"/>
          <p14:tracePt t="19903" x="8712200" y="6069013"/>
          <p14:tracePt t="19923" x="8724900" y="6069013"/>
          <p14:tracePt t="19940" x="8737600" y="6081713"/>
          <p14:tracePt t="19942" x="8750300" y="6081713"/>
          <p14:tracePt t="19957" x="8774113" y="6081713"/>
          <p14:tracePt t="19968" x="8812213" y="6081713"/>
          <p14:tracePt t="19990" x="8874125" y="6081713"/>
          <p14:tracePt t="20007" x="8963025" y="6081713"/>
          <p14:tracePt t="20008" x="9050338" y="6081713"/>
          <p14:tracePt t="20023" x="9150350" y="6056313"/>
          <p14:tracePt t="20034" x="9237663" y="6032500"/>
          <p14:tracePt t="20057" x="9324975" y="6007100"/>
          <p14:tracePt t="20059" x="9413875" y="5994400"/>
          <p14:tracePt t="20074" x="9501188" y="5981700"/>
          <p14:tracePt t="20090" x="9601200" y="5969000"/>
          <p14:tracePt t="20098" x="9726613" y="5956300"/>
          <p14:tracePt t="20111" x="9826625" y="5945188"/>
          <p14:tracePt t="20124" x="9926638" y="5932488"/>
          <p14:tracePt t="20140" x="10013950" y="5919788"/>
          <p14:tracePt t="20157" x="10075863" y="5907088"/>
          <p14:tracePt t="20161" x="10113963" y="5894388"/>
          <p14:tracePt t="20175" x="10152063" y="5881688"/>
          <p14:tracePt t="20420" x="10164763" y="5868988"/>
          <p14:tracePt t="20430" x="10201275" y="5832475"/>
          <p14:tracePt t="20441" x="10288588" y="5768975"/>
          <p14:tracePt t="20457" x="10401300" y="5707063"/>
          <p14:tracePt t="20474" x="10590213" y="5594350"/>
          <p14:tracePt t="20491" x="10839450" y="5468938"/>
          <p14:tracePt t="20493" x="11141075" y="5305425"/>
          <p14:tracePt t="20504" x="11603038" y="5081588"/>
          <p14:tracePt t="20524" x="12004675" y="4856163"/>
        </p14:tracePtLst>
      </p14:laserTraceLst>
    </p:ext>
    <p:ext uri="{E180D4A7-C9FB-4DFB-919C-405C955672EB}">
      <p14:showEvtLst xmlns:p14="http://schemas.microsoft.com/office/powerpoint/2010/main">
        <p14:playEvt time="230" objId="3"/>
        <p14:stopEvt time="21587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96" y="117867"/>
            <a:ext cx="9404723" cy="1400530"/>
          </a:xfrm>
        </p:spPr>
        <p:txBody>
          <a:bodyPr/>
          <a:lstStyle/>
          <a:p>
            <a:pPr algn="ctr"/>
            <a:r>
              <a:rPr lang="en-US" sz="5400" b="1" dirty="0"/>
              <a:t>This is Messi</a:t>
            </a:r>
          </a:p>
        </p:txBody>
      </p:sp>
      <p:pic>
        <p:nvPicPr>
          <p:cNvPr id="3" name="VID-20200405-WA0110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0729" y="1421573"/>
            <a:ext cx="7459663" cy="4195762"/>
          </a:xfrm>
        </p:spPr>
      </p:pic>
      <p:sp>
        <p:nvSpPr>
          <p:cNvPr id="4" name="ZoneTexte 3"/>
          <p:cNvSpPr txBox="1"/>
          <p:nvPr/>
        </p:nvSpPr>
        <p:spPr>
          <a:xfrm>
            <a:off x="850006" y="5859887"/>
            <a:ext cx="10122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Look</a:t>
            </a:r>
            <a:r>
              <a:rPr lang="fr-FR" sz="4400" b="1" dirty="0"/>
              <a:t>! He </a:t>
            </a:r>
            <a:r>
              <a:rPr lang="fr-FR" sz="4400" b="1" dirty="0" err="1">
                <a:solidFill>
                  <a:srgbClr val="FFFF00"/>
                </a:solidFill>
              </a:rPr>
              <a:t>is</a:t>
            </a:r>
            <a:r>
              <a:rPr lang="fr-FR" sz="4400" b="1" dirty="0"/>
              <a:t> </a:t>
            </a:r>
            <a:r>
              <a:rPr lang="fr-FR" sz="4400" b="1" dirty="0" err="1">
                <a:solidFill>
                  <a:srgbClr val="00B050"/>
                </a:solidFill>
              </a:rPr>
              <a:t>play</a:t>
            </a:r>
            <a:r>
              <a:rPr lang="fr-FR" sz="4400" b="1" dirty="0" err="1">
                <a:solidFill>
                  <a:srgbClr val="7030A0"/>
                </a:solidFill>
              </a:rPr>
              <a:t>ing</a:t>
            </a:r>
            <a:r>
              <a:rPr lang="fr-FR" sz="4400" b="1" dirty="0"/>
              <a:t> football </a:t>
            </a:r>
            <a:r>
              <a:rPr lang="fr-FR" sz="4400" b="1" dirty="0" err="1"/>
              <a:t>very</a:t>
            </a:r>
            <a:r>
              <a:rPr lang="fr-FR" sz="4400" b="1" dirty="0"/>
              <a:t> </a:t>
            </a:r>
            <a:r>
              <a:rPr lang="fr-FR" sz="4400" b="1" dirty="0" err="1"/>
              <a:t>well</a:t>
            </a:r>
            <a:endParaRPr lang="fr-FR" sz="44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6CAC0658-3026-45E0-A13D-76701ADBC10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0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3"/>
    </mc:Choice>
    <mc:Fallback xmlns="">
      <p:transition spd="slow" advTm="24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1047" x="11528425" y="4554538"/>
          <p14:tracePt t="1063" x="10915650" y="4718050"/>
          <p14:tracePt t="1080" x="10288588" y="4843463"/>
          <p14:tracePt t="1096" x="9650413" y="4943475"/>
          <p14:tracePt t="1099" x="8524875" y="5005388"/>
          <p14:tracePt t="1113" x="8074025" y="5005388"/>
          <p14:tracePt t="1130" x="7735888" y="5005388"/>
          <p14:tracePt t="1147" x="7561263" y="5005388"/>
          <p14:tracePt t="1163" x="7435850" y="4981575"/>
          <p14:tracePt t="1419" x="7423150" y="4992688"/>
          <p14:tracePt t="1432" x="7397750" y="5030788"/>
          <p14:tracePt t="1447" x="7323138" y="5081588"/>
          <p14:tracePt t="1464" x="7197725" y="5118100"/>
          <p14:tracePt t="1480" x="6985000" y="5168900"/>
          <p14:tracePt t="1497" x="6696075" y="5205413"/>
          <p14:tracePt t="1498" x="6446838" y="5218113"/>
          <p14:tracePt t="1508" x="6134100" y="5218113"/>
          <p14:tracePt t="1530" x="5957888" y="5218113"/>
          <p14:tracePt t="1547" x="5808663" y="5181600"/>
          <p14:tracePt t="1548" x="5670550" y="5118100"/>
          <p14:tracePt t="1564" x="5607050" y="5068888"/>
          <p14:tracePt t="1574" x="5557838" y="5018088"/>
          <p14:tracePt t="1597" x="5545138" y="4943475"/>
          <p14:tracePt t="1599" x="5545138" y="4856163"/>
          <p14:tracePt t="1614" x="5557838" y="4756150"/>
          <p14:tracePt t="1630" x="5595938" y="4656138"/>
          <p14:tracePt t="1638" x="5645150" y="4554538"/>
          <p14:tracePt t="1651" x="5719763" y="4467225"/>
          <p14:tracePt t="1664" x="5783263" y="4392613"/>
          <p14:tracePt t="1680" x="5870575" y="4330700"/>
          <p14:tracePt t="1697" x="5957888" y="4254500"/>
          <p14:tracePt t="1701" x="6034088" y="4205288"/>
          <p14:tracePt t="1715" x="6096000" y="4167188"/>
          <p14:tracePt t="1731" x="6157913" y="4129088"/>
          <p14:tracePt t="1747" x="6196013" y="4092575"/>
          <p14:tracePt t="1764" x="6246813" y="4079875"/>
          <p14:tracePt t="1766" x="6296025" y="4079875"/>
          <p14:tracePt t="2060" x="6283325" y="4105275"/>
          <p14:tracePt t="2070" x="6270625" y="4129088"/>
          <p14:tracePt t="2083" x="6270625" y="4154488"/>
          <p14:tracePt t="2098" x="6259513" y="4179888"/>
          <p14:tracePt t="2108" x="6246813" y="4192588"/>
          <p14:tracePt t="2131" x="6208713" y="4217988"/>
          <p14:tracePt t="2134" x="6157913" y="4217988"/>
          <p14:tracePt t="2148" x="6096000" y="4230688"/>
          <p14:tracePt t="2165" x="5983288" y="4241800"/>
          <p14:tracePt t="2173" x="5870575" y="4254500"/>
          <p14:tracePt t="2186" x="5732463" y="4267200"/>
          <p14:tracePt t="2198" x="5583238" y="4267200"/>
          <p14:tracePt t="2215" x="5457825" y="4279900"/>
          <p14:tracePt t="2231" x="5319713" y="4279900"/>
          <p14:tracePt t="2236" x="5207000" y="4279900"/>
          <p14:tracePt t="2249" x="5081588" y="4267200"/>
          <p14:tracePt t="2265" x="4994275" y="4241800"/>
          <p14:tracePt t="2281" x="4919663" y="4205288"/>
          <p14:tracePt t="2298" x="4856163" y="4179888"/>
          <p14:tracePt t="2300" x="4819650" y="4141788"/>
          <p14:tracePt t="2314" x="4781550" y="4105275"/>
          <p14:tracePt t="2331" x="4732338" y="4079875"/>
          <p14:tracePt t="2348" x="4694238" y="4041775"/>
          <p14:tracePt t="2365" x="4630738" y="4005263"/>
          <p14:tracePt t="2366" x="4568825" y="3979863"/>
          <p14:tracePt t="2379" x="4518025" y="3954463"/>
          <p14:tracePt t="2398" x="4456113" y="3941763"/>
          <p14:tracePt t="2415" x="4406900" y="3929063"/>
          <p14:tracePt t="2418" x="4356100" y="3916363"/>
          <p14:tracePt t="2431" x="4305300" y="3916363"/>
          <p14:tracePt t="2442" x="4256088" y="3905250"/>
          <p14:tracePt t="2465" x="4230688" y="3905250"/>
          <p14:tracePt t="2482" x="4217988" y="3905250"/>
          <p14:tracePt t="2718" x="4143375" y="3941763"/>
          <p14:tracePt t="2732" x="4043363" y="4017963"/>
          <p14:tracePt t="2749" x="3917950" y="4079875"/>
          <p14:tracePt t="2750" x="3817938" y="4129088"/>
          <p14:tracePt t="2765" x="3692525" y="4192588"/>
          <p14:tracePt t="2775" x="3579813" y="4217988"/>
          <p14:tracePt t="2799" x="3467100" y="4230688"/>
          <p14:tracePt t="2801" x="3354388" y="4230688"/>
          <p14:tracePt t="2815" x="3254375" y="4230688"/>
          <p14:tracePt t="2832" x="3167063" y="4192588"/>
          <p14:tracePt t="2839" x="3092450" y="4129088"/>
          <p14:tracePt t="2853" x="3016250" y="4041775"/>
          <p14:tracePt t="2866" x="2979738" y="3954463"/>
          <p14:tracePt t="2885" x="2954338" y="3867150"/>
          <p14:tracePt t="2899" x="2941638" y="3779838"/>
          <p14:tracePt t="2903" x="2941638" y="3703638"/>
          <p14:tracePt t="2917" x="2941638" y="3629025"/>
          <p14:tracePt t="2932" x="2941638" y="3567113"/>
          <p14:tracePt t="2949" x="2941638" y="3490913"/>
          <p14:tracePt t="2966" x="2954338" y="3429000"/>
          <p14:tracePt t="2968" x="2979738" y="3354388"/>
          <p14:tracePt t="2982" x="3003550" y="3278188"/>
          <p14:tracePt t="2999" x="3041650" y="3203575"/>
          <p14:tracePt t="3016" x="3092450" y="3128963"/>
          <p14:tracePt t="3033" x="3154363" y="3054350"/>
          <p14:tracePt t="3034" x="3228975" y="2978150"/>
          <p14:tracePt t="3046" x="3317875" y="2916238"/>
          <p14:tracePt t="3066" x="3392488" y="2852738"/>
          <p14:tracePt t="3082" x="3441700" y="2803525"/>
          <p14:tracePt t="3084" x="3517900" y="2752725"/>
          <p14:tracePt t="3099" x="3579813" y="2716213"/>
          <p14:tracePt t="3110" x="3654425" y="2690813"/>
          <p14:tracePt t="3133" x="3730625" y="2665413"/>
          <p14:tracePt t="3149" x="3792538" y="2640013"/>
          <p14:tracePt t="3151" x="3879850" y="2616200"/>
          <p14:tracePt t="3166" x="3968750" y="2603500"/>
          <p14:tracePt t="3174" x="4056063" y="2590800"/>
          <p14:tracePt t="3199" x="4143375" y="2565400"/>
          <p14:tracePt t="3202" x="4230688" y="2540000"/>
          <p14:tracePt t="3216" x="4318000" y="2527300"/>
          <p14:tracePt t="3233" x="4394200" y="2503488"/>
          <p14:tracePt t="3238" x="4468813" y="2490788"/>
          <p14:tracePt t="3252" x="4530725" y="2478088"/>
          <p14:tracePt t="3266" x="4606925" y="2478088"/>
          <p14:tracePt t="3283" x="4656138" y="2478088"/>
          <p14:tracePt t="3299" x="4706938" y="2478088"/>
          <p14:tracePt t="3303" x="4756150" y="2465388"/>
          <p14:tracePt t="3316" x="4819650" y="2465388"/>
          <p14:tracePt t="3333" x="4868863" y="2465388"/>
          <p14:tracePt t="3349" x="4919663" y="2465388"/>
          <p14:tracePt t="3366" x="4956175" y="2452688"/>
          <p14:tracePt t="3369" x="4994275" y="2452688"/>
          <p14:tracePt t="3380" x="5045075" y="2452688"/>
          <p14:tracePt t="3400" x="5094288" y="2452688"/>
          <p14:tracePt t="3416" x="5145088" y="2452688"/>
          <p14:tracePt t="3433" x="5207000" y="2465388"/>
          <p14:tracePt t="3434" x="5257800" y="2478088"/>
          <p14:tracePt t="3445" x="5307013" y="2478088"/>
          <p14:tracePt t="3466" x="5370513" y="2490788"/>
          <p14:tracePt t="3483" x="5419725" y="2503488"/>
          <p14:tracePt t="3484" x="5457825" y="2516188"/>
          <p14:tracePt t="3500" x="5495925" y="2527300"/>
          <p14:tracePt t="3510" x="5519738" y="2527300"/>
          <p14:tracePt t="3533" x="5545138" y="2540000"/>
          <p14:tracePt t="3535" x="5557838" y="2552700"/>
          <p14:tracePt t="3550" x="5570538" y="2552700"/>
          <p14:tracePt t="3566" x="5595938" y="2565400"/>
          <p14:tracePt t="3573" x="5607050" y="2565400"/>
          <p14:tracePt t="3588" x="5619750" y="2578100"/>
          <p14:tracePt t="3600" x="5632450" y="2578100"/>
          <p14:tracePt t="3617" x="5645150" y="2578100"/>
          <p14:tracePt t="3633" x="5645150" y="2590800"/>
          <p14:tracePt t="3637" x="5657850" y="2603500"/>
          <p14:tracePt t="3667" x="5670550" y="2603500"/>
          <p14:tracePt t="3683" x="5670550" y="2616200"/>
          <p14:tracePt t="3702" x="5683250" y="2616200"/>
          <p14:tracePt t="3715" x="5695950" y="2627313"/>
          <p14:tracePt t="3750" x="5695950" y="2640013"/>
          <p14:tracePt t="3767" x="5695950" y="2652713"/>
          <p14:tracePt t="3768" x="5708650" y="2665413"/>
          <p14:tracePt t="3800" x="5708650" y="2678113"/>
          <p14:tracePt t="3817" x="5708650" y="2690813"/>
          <p14:tracePt t="3833" x="5708650" y="2703513"/>
          <p14:tracePt t="3867" x="5708650" y="2716213"/>
          <p14:tracePt t="3900" x="5695950" y="2728913"/>
          <p14:tracePt t="3903" x="5683250" y="2740025"/>
          <p14:tracePt t="3908" x="5657850" y="2765425"/>
          <p14:tracePt t="3934" x="5619750" y="2803525"/>
          <p14:tracePt t="3936" x="5545138" y="2865438"/>
          <p14:tracePt t="3950" x="5457825" y="2928938"/>
          <p14:tracePt t="3967" x="5332413" y="3016250"/>
          <p14:tracePt t="3974" x="5170488" y="3090863"/>
          <p14:tracePt t="4000" x="5019675" y="3154363"/>
          <p14:tracePt t="4002" x="4894263" y="3216275"/>
          <p14:tracePt t="4017" x="4794250" y="3254375"/>
          <p14:tracePt t="4034" x="4706938" y="3278188"/>
          <p14:tracePt t="4038" x="4643438" y="3290888"/>
          <p14:tracePt t="4050" x="4606925" y="3290888"/>
          <p14:tracePt t="4067" x="4581525" y="3290888"/>
          <p14:tracePt t="4084" x="4568825" y="3267075"/>
          <p14:tracePt t="4101" x="4543425" y="3228975"/>
          <p14:tracePt t="4102" x="4530725" y="3203575"/>
          <p14:tracePt t="4115" x="4530725" y="3165475"/>
          <p14:tracePt t="4134" x="4530725" y="3154363"/>
          <p14:tracePt t="4151" x="4530725" y="3128963"/>
          <p14:tracePt t="4167" x="4530725" y="3116263"/>
          <p14:tracePt t="4169" x="4543425" y="3103563"/>
          <p14:tracePt t="4180" x="4568825" y="3078163"/>
          <p14:tracePt t="4201" x="4606925" y="3065463"/>
          <p14:tracePt t="4217" x="4668838" y="3041650"/>
          <p14:tracePt t="4219" x="4732338" y="3028950"/>
          <p14:tracePt t="4234" x="4819650" y="3016250"/>
          <p14:tracePt t="4244" x="4919663" y="3003550"/>
          <p14:tracePt t="4267" x="5019675" y="3003550"/>
          <p14:tracePt t="4270" x="5145088" y="2990850"/>
          <p14:tracePt t="4284" x="5245100" y="2990850"/>
          <p14:tracePt t="4301" x="5345113" y="2990850"/>
          <p14:tracePt t="4309" x="5445125" y="3003550"/>
          <p14:tracePt t="4334" x="5545138" y="3028950"/>
          <p14:tracePt t="4336" x="5670550" y="3054350"/>
          <p14:tracePt t="4351" x="5795963" y="3090863"/>
          <p14:tracePt t="4368" x="5908675" y="3128963"/>
          <p14:tracePt t="4373" x="6021388" y="3178175"/>
          <p14:tracePt t="4387" x="6108700" y="3228975"/>
          <p14:tracePt t="4401" x="6196013" y="3278188"/>
          <p14:tracePt t="4418" x="6296025" y="3341688"/>
          <p14:tracePt t="4434" x="6383338" y="3441700"/>
          <p14:tracePt t="4438" x="6483350" y="3541713"/>
          <p14:tracePt t="4450" x="6559550" y="3654425"/>
          <p14:tracePt t="4468" x="6634163" y="3767138"/>
          <p14:tracePt t="4484" x="6684963" y="3854450"/>
          <p14:tracePt t="4501" x="6721475" y="3929063"/>
          <p14:tracePt t="4503" x="6734175" y="3992563"/>
          <p14:tracePt t="4516" x="6734175" y="4067175"/>
          <p14:tracePt t="4534" x="6696075" y="4129088"/>
          <p14:tracePt t="4822" x="6734175" y="4129088"/>
          <p14:tracePt t="4835" x="6797675" y="4117975"/>
          <p14:tracePt t="4851" x="6884988" y="4092575"/>
          <p14:tracePt t="4868" x="6972300" y="4067175"/>
          <p14:tracePt t="4889" x="7172325" y="4005263"/>
          <p14:tracePt t="4902" x="7272338" y="3967163"/>
          <p14:tracePt t="4911" x="7335838" y="3929063"/>
          <p14:tracePt t="4935" x="7397750" y="3892550"/>
          <p14:tracePt t="4938" x="7459663" y="3867150"/>
          <p14:tracePt t="4952" x="7510463" y="3841750"/>
          <p14:tracePt t="4968" x="7548563" y="3829050"/>
          <p14:tracePt t="4975" x="7597775" y="3803650"/>
          <p14:tracePt t="4990" x="7623175" y="3792538"/>
          <p14:tracePt t="5002" x="7648575" y="3767138"/>
          <p14:tracePt t="5014" x="7673975" y="3754438"/>
          <p14:tracePt t="5035" x="7697788" y="3729038"/>
          <p14:tracePt t="5052" x="7710488" y="3716338"/>
          <p14:tracePt t="5054" x="7735888" y="3692525"/>
          <p14:tracePt t="5068" x="7735888" y="3679825"/>
          <p14:tracePt t="5085" x="7748588" y="3667125"/>
          <p14:tracePt t="5092" x="7761288" y="3641725"/>
          <p14:tracePt t="5106" x="7761288" y="3629025"/>
          <p14:tracePt t="5119" x="7761288" y="3616325"/>
          <p14:tracePt t="5135" x="7761288" y="3603625"/>
          <p14:tracePt t="5152" x="7761288" y="3590925"/>
          <p14:tracePt t="5170" x="7761288" y="3579813"/>
          <p14:tracePt t="5202" x="7748588" y="3567113"/>
          <p14:tracePt t="5219" x="7735888" y="3554413"/>
          <p14:tracePt t="5222" x="7710488" y="3529013"/>
          <p14:tracePt t="5233" x="7673975" y="3516313"/>
          <p14:tracePt t="5252" x="7635875" y="3479800"/>
          <p14:tracePt t="5269" x="7572375" y="3454400"/>
          <p14:tracePt t="5285" x="7510463" y="3416300"/>
          <p14:tracePt t="5287" x="7448550" y="3378200"/>
          <p14:tracePt t="5298" x="7372350" y="3354388"/>
          <p14:tracePt t="5319" x="7310438" y="3341688"/>
          <p14:tracePt t="5336" x="7223125" y="3328988"/>
          <p14:tracePt t="5338" x="7146925" y="3316288"/>
          <p14:tracePt t="5352" x="7072313" y="3303588"/>
          <p14:tracePt t="5363" x="7010400" y="3290888"/>
          <p14:tracePt t="5386" x="6946900" y="3278188"/>
          <p14:tracePt t="5402" x="6910388" y="3278188"/>
          <p14:tracePt t="5404" x="6872288" y="3267075"/>
          <p14:tracePt t="5419" x="6846888" y="3254375"/>
          <p14:tracePt t="5427" x="6834188" y="3254375"/>
          <p14:tracePt t="5453" x="6808788" y="3241675"/>
          <p14:tracePt t="5469" x="6797675" y="3241675"/>
          <p14:tracePt t="5505" x="6784975" y="3241675"/>
          <p14:tracePt t="5536" x="6772275" y="3241675"/>
          <p14:tracePt t="5553" x="6759575" y="3241675"/>
          <p14:tracePt t="5557" x="6734175" y="3228975"/>
          <p14:tracePt t="5569" x="6721475" y="3216275"/>
          <p14:tracePt t="5586" x="6708775" y="3216275"/>
          <p14:tracePt t="5603" x="6684963" y="3190875"/>
          <p14:tracePt t="5619" x="6672263" y="3165475"/>
          <p14:tracePt t="5621" x="6646863" y="3128963"/>
          <p14:tracePt t="5634" x="6634163" y="3090863"/>
          <p14:tracePt t="5653" x="6634163" y="3028950"/>
          <p14:tracePt t="5669" x="6621463" y="2990850"/>
          <p14:tracePt t="5686" x="6621463" y="2952750"/>
          <p14:tracePt t="5688" x="6621463" y="2928938"/>
          <p14:tracePt t="5698" x="6621463" y="2903538"/>
          <p14:tracePt t="5719" x="6621463" y="2878138"/>
          <p14:tracePt t="5736" x="6621463" y="2865438"/>
          <p14:tracePt t="5739" x="6621463" y="2840038"/>
          <p14:tracePt t="5753" x="6621463" y="2828925"/>
          <p14:tracePt t="5763" x="6621463" y="2816225"/>
          <p14:tracePt t="5803" x="6621463" y="2803525"/>
          <p14:tracePt t="5956" x="6634163" y="2803525"/>
          <p14:tracePt t="5986" x="6634163" y="2816225"/>
          <p14:tracePt t="6003" x="6634163" y="2828925"/>
          <p14:tracePt t="6020" x="6621463" y="2840038"/>
          <p14:tracePt t="6021" x="6596063" y="2852738"/>
          <p14:tracePt t="6033" x="6546850" y="2890838"/>
          <p14:tracePt t="6053" x="6508750" y="2916238"/>
          <p14:tracePt t="6070" x="6459538" y="2952750"/>
          <p14:tracePt t="6073" x="6421438" y="2990850"/>
          <p14:tracePt t="6087" x="6359525" y="3016250"/>
          <p14:tracePt t="6097" x="6321425" y="3054350"/>
          <p14:tracePt t="6120" x="6270625" y="3090863"/>
          <p14:tracePt t="6122" x="6246813" y="3103563"/>
          <p14:tracePt t="6137" x="6234113" y="3128963"/>
          <p14:tracePt t="6148" x="6221413" y="3128963"/>
          <p14:tracePt t="6170" x="6221413" y="3141663"/>
          <p14:tracePt t="6187" x="6221413" y="3154363"/>
          <p14:tracePt t="6188" x="6221413" y="3165475"/>
          <p14:tracePt t="6203" x="6234113" y="3190875"/>
          <p14:tracePt t="6220" x="6259513" y="3241675"/>
          <p14:tracePt t="6227" x="6296025" y="3278188"/>
          <p14:tracePt t="6239" x="6346825" y="3341688"/>
          <p14:tracePt t="6253" x="6408738" y="3403600"/>
          <p14:tracePt t="6270" x="6483350" y="3467100"/>
          <p14:tracePt t="6287" x="6584950" y="3516313"/>
          <p14:tracePt t="6290" x="6684963" y="3579813"/>
          <p14:tracePt t="6304" x="6797675" y="3616325"/>
          <p14:tracePt t="6320" x="6910388" y="3641725"/>
          <p14:tracePt t="6337" x="7034213" y="3667125"/>
          <p14:tracePt t="6342" x="7146925" y="3679825"/>
          <p14:tracePt t="6355" x="7259638" y="3679825"/>
          <p14:tracePt t="6370" x="7359650" y="3679825"/>
          <p14:tracePt t="6387" x="7448550" y="3679825"/>
          <p14:tracePt t="6404" x="7523163" y="3679825"/>
          <p14:tracePt t="6420" x="7561263" y="3667125"/>
          <p14:tracePt t="6422" x="7597775" y="3654425"/>
          <p14:tracePt t="6431" x="7648575" y="3616325"/>
          <p14:tracePt t="6454" x="7685088" y="3579813"/>
          <p14:tracePt t="6470" x="7723188" y="3541713"/>
          <p14:tracePt t="6472" x="7761288" y="3479800"/>
          <p14:tracePt t="6487" x="7797800" y="3441700"/>
          <p14:tracePt t="6496" x="7835900" y="3378200"/>
          <p14:tracePt t="6521" x="7874000" y="3328988"/>
          <p14:tracePt t="6523" x="7897813" y="3290888"/>
          <p14:tracePt t="6537" x="7923213" y="3254375"/>
          <p14:tracePt t="6548" x="7935913" y="3228975"/>
          <p14:tracePt t="6571" x="7948613" y="3216275"/>
          <p14:tracePt t="6587" x="7948613" y="3203575"/>
          <p14:tracePt t="6589" x="7961313" y="3203575"/>
          <p14:tracePt t="6621" x="7961313" y="3190875"/>
          <p14:tracePt t="6664" x="7974013" y="3190875"/>
          <p14:tracePt t="6678" x="7974013" y="3178175"/>
          <p14:tracePt t="6704" x="7974013" y="3165475"/>
          <p14:tracePt t="6721" x="7974013" y="3154363"/>
          <p14:tracePt t="6742" x="7961313" y="3154363"/>
          <p14:tracePt t="6754" x="7923213" y="3141663"/>
          <p14:tracePt t="6771" x="7874000" y="3141663"/>
          <p14:tracePt t="6788" x="7785100" y="3141663"/>
          <p14:tracePt t="6804" x="7685088" y="3141663"/>
          <p14:tracePt t="6807" x="7561263" y="3154363"/>
          <p14:tracePt t="6819" x="7423150" y="3178175"/>
          <p14:tracePt t="6838" x="7272338" y="3203575"/>
          <p14:tracePt t="6854" x="7134225" y="3241675"/>
          <p14:tracePt t="6871" x="7021513" y="3278188"/>
          <p14:tracePt t="6872" x="6897688" y="3316288"/>
          <p14:tracePt t="6884" x="6797675" y="3354388"/>
          <p14:tracePt t="6904" x="6684963" y="3390900"/>
          <p14:tracePt t="6921" x="6584950" y="3454400"/>
          <p14:tracePt t="6923" x="6459538" y="3516313"/>
          <p14:tracePt t="6938" x="6321425" y="3603625"/>
          <p14:tracePt t="6947" x="6157913" y="3703638"/>
          <p14:tracePt t="6971" x="5983288" y="3829050"/>
          <p14:tracePt t="6988" x="5770563" y="3967163"/>
          <p14:tracePt t="6989" x="5570538" y="4105275"/>
          <p14:tracePt t="7004" x="5370513" y="4241800"/>
          <p14:tracePt t="7021" x="5181600" y="4367213"/>
          <p14:tracePt t="7025" x="5045075" y="4454525"/>
          <p14:tracePt t="7040" x="4919663" y="4530725"/>
          <p14:tracePt t="7055" x="4806950" y="4579938"/>
          <p14:tracePt t="7071" x="4694238" y="4618038"/>
          <p14:tracePt t="7077" x="4606925" y="4643438"/>
          <p14:tracePt t="7090" x="4543425" y="4656138"/>
          <p14:tracePt t="7105" x="4494213" y="4656138"/>
          <p14:tracePt t="7121" x="4456113" y="4656138"/>
          <p14:tracePt t="7138" x="4406900" y="4656138"/>
          <p14:tracePt t="7141" x="4368800" y="4643438"/>
          <p14:tracePt t="7154" x="4330700" y="4630738"/>
          <p14:tracePt t="7171" x="4318000" y="4605338"/>
          <p14:tracePt t="7188" x="4281488" y="4579938"/>
          <p14:tracePt t="7205" x="4268788" y="4543425"/>
          <p14:tracePt t="7206" x="4256088" y="4505325"/>
          <p14:tracePt t="7219" x="4243388" y="4467225"/>
          <p14:tracePt t="7238" x="4243388" y="4430713"/>
          <p14:tracePt t="7255" x="4243388" y="4379913"/>
          <p14:tracePt t="7272" x="4243388" y="4318000"/>
          <p14:tracePt t="7274" x="4256088" y="4267200"/>
          <p14:tracePt t="7283" x="4268788" y="4230688"/>
          <p14:tracePt t="7305" x="4281488" y="4192588"/>
          <p14:tracePt t="7322" x="4305300" y="4154488"/>
          <p14:tracePt t="7323" x="4318000" y="4141788"/>
          <p14:tracePt t="7338" x="4343400" y="4117975"/>
          <p14:tracePt t="7347" x="4356100" y="4092575"/>
          <p14:tracePt t="7372" x="4381500" y="4079875"/>
          <p14:tracePt t="7374" x="4394200" y="4054475"/>
          <p14:tracePt t="7388" x="4406900" y="4054475"/>
          <p14:tracePt t="7405" x="4430713" y="4041775"/>
          <p14:tracePt t="7412" x="4443413" y="4029075"/>
          <p14:tracePt t="7424" x="4456113" y="4029075"/>
          <p14:tracePt t="7438" x="4481513" y="4029075"/>
          <p14:tracePt t="7472" x="4494213" y="4029075"/>
          <p14:tracePt t="7505" x="4506913" y="4029075"/>
          <p14:tracePt t="7572" x="4518025" y="4029075"/>
          <p14:tracePt t="7605" x="4518025" y="4005263"/>
          <p14:tracePt t="7607" x="4530725" y="3992563"/>
          <p14:tracePt t="7619" x="4543425" y="3979863"/>
          <p14:tracePt t="7639" x="4543425" y="3954463"/>
          <p14:tracePt t="7655" x="4556125" y="3954463"/>
          <p14:tracePt t="7657" x="4556125" y="3941763"/>
          <p14:tracePt t="7672" x="4568825" y="3941763"/>
          <p14:tracePt t="7705" x="4581525" y="3941763"/>
          <p14:tracePt t="7722" x="4594225" y="3941763"/>
          <p14:tracePt t="7723" x="4619625" y="3941763"/>
          <p14:tracePt t="7739" x="4656138" y="3941763"/>
          <p14:tracePt t="7746" x="4694238" y="3941763"/>
          <p14:tracePt t="7772" x="4732338" y="3941763"/>
          <p14:tracePt t="7789" x="4768850" y="3941763"/>
          <p14:tracePt t="7790" x="4806950" y="3941763"/>
          <p14:tracePt t="7806" x="4843463" y="3941763"/>
          <p14:tracePt t="7812" x="4881563" y="3941763"/>
          <p14:tracePt t="7824" x="4932363" y="3941763"/>
          <p14:tracePt t="7839" x="4981575" y="3941763"/>
          <p14:tracePt t="7856" x="5032375" y="3941763"/>
          <p14:tracePt t="7872" x="5081588" y="3941763"/>
          <p14:tracePt t="7877" x="5119688" y="3941763"/>
          <p14:tracePt t="7889" x="5157788" y="3941763"/>
          <p14:tracePt t="7906" x="5181600" y="3941763"/>
          <p14:tracePt t="7922" x="5207000" y="3941763"/>
          <p14:tracePt t="7939" x="5219700" y="3941763"/>
          <p14:tracePt t="7953" x="5232400" y="3941763"/>
          <p14:tracePt t="7972" x="5232400" y="3954463"/>
          <p14:tracePt t="7989" x="5245100" y="3967163"/>
          <p14:tracePt t="8006" x="5245100" y="3979863"/>
          <p14:tracePt t="8039" x="5245100" y="3992563"/>
          <p14:tracePt t="8056" x="5257800" y="3992563"/>
          <p14:tracePt t="8083" x="5270500" y="3954463"/>
          <p14:tracePt t="8106" x="5270500" y="3916363"/>
          <p14:tracePt t="8109" x="5281613" y="3867150"/>
          <p14:tracePt t="8123" x="5281613" y="3816350"/>
          <p14:tracePt t="8139" x="5281613" y="3754438"/>
          <p14:tracePt t="8147" x="5281613" y="3667125"/>
          <p14:tracePt t="8173" x="5270500" y="3579813"/>
          <p14:tracePt t="8175" x="5257800" y="3490913"/>
          <p14:tracePt t="8189" x="5245100" y="3403600"/>
          <p14:tracePt t="8206" x="5245100" y="3316288"/>
          <p14:tracePt t="8213" x="5232400" y="3241675"/>
          <p14:tracePt t="8225" x="5232400" y="3165475"/>
          <p14:tracePt t="8239" x="5219700" y="3116263"/>
          <p14:tracePt t="8256" x="5219700" y="3078163"/>
          <p14:tracePt t="8273" x="5219700" y="3054350"/>
          <p14:tracePt t="8277" x="5219700" y="3028950"/>
          <p14:tracePt t="8306" x="5219700" y="3016250"/>
          <p14:tracePt t="8323" x="5207000" y="3016250"/>
          <p14:tracePt t="8648" x="5207000" y="3028950"/>
          <p14:tracePt t="8673" x="5170488" y="3028950"/>
          <p14:tracePt t="8690" x="5106988" y="3028950"/>
          <p14:tracePt t="8707" x="5019675" y="3016250"/>
          <p14:tracePt t="8724" x="4906963" y="2990850"/>
          <p14:tracePt t="8726" x="4806950" y="2952750"/>
          <p14:tracePt t="8740" x="4719638" y="2903538"/>
          <p14:tracePt t="8750" x="4656138" y="2840038"/>
          <p14:tracePt t="8774" x="4606925" y="2778125"/>
          <p14:tracePt t="8790" x="4581525" y="2716213"/>
          <p14:tracePt t="8792" x="4568825" y="2665413"/>
          <p14:tracePt t="8807" x="4568825" y="2627313"/>
          <p14:tracePt t="8815" x="4568825" y="2603500"/>
          <p14:tracePt t="8840" x="4568825" y="2578100"/>
          <p14:tracePt t="8842" x="4568825" y="2552700"/>
          <p14:tracePt t="8857" x="4568825" y="2540000"/>
          <p14:tracePt t="8874" x="4581525" y="2527300"/>
          <p14:tracePt t="8880" x="4594225" y="2516188"/>
          <p14:tracePt t="8893" x="4606925" y="2503488"/>
          <p14:tracePt t="8907" x="4643438" y="2503488"/>
          <p14:tracePt t="8924" x="4681538" y="2503488"/>
          <p14:tracePt t="8940" x="4719638" y="2503488"/>
          <p14:tracePt t="8944" x="4768850" y="2503488"/>
          <p14:tracePt t="8957" x="4832350" y="2516188"/>
          <p14:tracePt t="8974" x="4906963" y="2527300"/>
          <p14:tracePt t="8991" x="4981575" y="2552700"/>
          <p14:tracePt t="9007" x="5057775" y="2590800"/>
          <p14:tracePt t="9009" x="5106988" y="2627313"/>
          <p14:tracePt t="9021" x="5170488" y="2652713"/>
          <p14:tracePt t="9041" x="5232400" y="2690813"/>
          <p14:tracePt t="9057" x="5281613" y="2740025"/>
          <p14:tracePt t="9074" x="5332413" y="2778125"/>
          <p14:tracePt t="9076" x="5370513" y="2790825"/>
          <p14:tracePt t="9087" x="5394325" y="2816225"/>
          <p14:tracePt t="9107" x="5432425" y="2828925"/>
          <p14:tracePt t="9124" x="5445125" y="2852738"/>
          <p14:tracePt t="9126" x="5457825" y="2865438"/>
          <p14:tracePt t="9141" x="5483225" y="2890838"/>
          <p14:tracePt t="9150" x="5495925" y="2928938"/>
          <p14:tracePt t="9174" x="5495925" y="2978150"/>
          <p14:tracePt t="9177" x="5507038" y="3016250"/>
          <p14:tracePt t="9191" x="5519738" y="3054350"/>
          <p14:tracePt t="9208" x="5532438" y="3090863"/>
          <p14:tracePt t="9214" x="5532438" y="3128963"/>
          <p14:tracePt t="9229" x="5532438" y="3141663"/>
          <p14:tracePt t="9570" x="5570538" y="3141663"/>
          <p14:tracePt t="9582" x="5595938" y="3141663"/>
          <p14:tracePt t="9608" x="5632450" y="3141663"/>
          <p14:tracePt t="9610" x="5683250" y="3141663"/>
          <p14:tracePt t="9621" x="5770563" y="3141663"/>
          <p14:tracePt t="9641" x="5870575" y="3128963"/>
          <p14:tracePt t="9658" x="5970588" y="3128963"/>
          <p14:tracePt t="9660" x="6083300" y="3116263"/>
          <p14:tracePt t="9675" x="6208713" y="3116263"/>
          <p14:tracePt t="9685" x="6321425" y="3103563"/>
          <p14:tracePt t="9708" x="6434138" y="3103563"/>
          <p14:tracePt t="9712" x="6559550" y="3103563"/>
          <p14:tracePt t="9724" x="6672263" y="3103563"/>
          <p14:tracePt t="9738" x="6784975" y="3103563"/>
          <p14:tracePt t="9758" x="6897688" y="3103563"/>
          <p14:tracePt t="9775" x="6972300" y="3103563"/>
          <p14:tracePt t="9777" x="7046913" y="3116263"/>
          <p14:tracePt t="9792" x="7085013" y="3116263"/>
          <p14:tracePt t="9802" x="7110413" y="3128963"/>
          <p14:tracePt t="9825" x="7123113" y="3128963"/>
          <p14:tracePt t="9828" x="7146925" y="3128963"/>
          <p14:tracePt t="9866" x="7159625" y="3128963"/>
          <p14:tracePt t="9892" x="7172325" y="3128963"/>
          <p14:tracePt t="10211" x="7134225" y="3141663"/>
          <p14:tracePt t="10226" x="7046913" y="3154363"/>
          <p14:tracePt t="10242" x="6934200" y="3154363"/>
          <p14:tracePt t="10259" x="6797675" y="3154363"/>
          <p14:tracePt t="10263" x="6659563" y="3141663"/>
          <p14:tracePt t="10276" x="6546850" y="3116263"/>
          <p14:tracePt t="10292" x="6434138" y="3078163"/>
          <p14:tracePt t="10309" x="6334125" y="3028950"/>
          <p14:tracePt t="10326" x="6259513" y="2965450"/>
          <p14:tracePt t="10329" x="6196013" y="2890838"/>
          <p14:tracePt t="10340" x="6146800" y="2790825"/>
          <p14:tracePt t="10359" x="6083300" y="2703513"/>
          <p14:tracePt t="10376" x="6045200" y="2616200"/>
          <p14:tracePt t="10392" x="6034088" y="2565400"/>
          <p14:tracePt t="10395" x="6021388" y="2503488"/>
          <p14:tracePt t="10404" x="6021388" y="2465388"/>
          <p14:tracePt t="10728" x="6021388" y="2427288"/>
          <p14:tracePt t="10743" x="6021388" y="2414588"/>
          <p14:tracePt t="10760" x="6021388" y="2403475"/>
          <p14:tracePt t="10761" x="6021388" y="2390775"/>
          <p14:tracePt t="10776" x="6021388" y="2378075"/>
          <p14:tracePt t="10877" x="6021388" y="2390775"/>
          <p14:tracePt t="10893" x="6021388" y="2427288"/>
          <p14:tracePt t="10910" x="6021388" y="2465388"/>
          <p14:tracePt t="10927" x="6021388" y="2516188"/>
          <p14:tracePt t="10928" x="6021388" y="2578100"/>
          <p14:tracePt t="10941" x="6034088" y="2627313"/>
          <p14:tracePt t="10960" x="6045200" y="2678113"/>
          <p14:tracePt t="10977" x="6057900" y="2716213"/>
          <p14:tracePt t="10993" x="6070600" y="2765425"/>
          <p14:tracePt t="10995" x="6096000" y="2803525"/>
          <p14:tracePt t="11005" x="6134100" y="2840038"/>
          <p14:tracePt t="11027" x="6170613" y="2890838"/>
          <p14:tracePt t="11043" x="6234113" y="2941638"/>
          <p14:tracePt t="11045" x="6296025" y="2990850"/>
          <p14:tracePt t="11060" x="6359525" y="3041650"/>
          <p14:tracePt t="11069" x="6408738" y="3078163"/>
          <p14:tracePt t="11093" x="6459538" y="3128963"/>
          <p14:tracePt t="11110" x="6508750" y="3178175"/>
          <p14:tracePt t="11112" x="6534150" y="3216275"/>
          <p14:tracePt t="11127" x="6559550" y="3254375"/>
          <p14:tracePt t="11134" x="6584950" y="3303588"/>
          <p14:tracePt t="11148" x="6584950" y="3328988"/>
          <p14:tracePt t="11161" x="6596063" y="3341688"/>
          <p14:tracePt t="11177" x="6608763" y="3367088"/>
          <p14:tracePt t="11198" x="6608763" y="3378200"/>
          <p14:tracePt t="11480" x="6608763" y="3390900"/>
          <p14:tracePt t="11494" x="6608763" y="3403600"/>
          <p14:tracePt t="11511" x="6646863" y="3403600"/>
          <p14:tracePt t="11527" x="6696075" y="3403600"/>
          <p14:tracePt t="11531" x="6784975" y="3403600"/>
          <p14:tracePt t="11543" x="6872288" y="3403600"/>
          <p14:tracePt t="11561" x="6959600" y="3416300"/>
          <p14:tracePt t="11577" x="7034213" y="3416300"/>
          <p14:tracePt t="11594" x="7146925" y="3429000"/>
          <p14:tracePt t="11596" x="7246938" y="3441700"/>
          <p14:tracePt t="11608" x="7348538" y="3454400"/>
          <p14:tracePt t="11627" x="7448550" y="3479800"/>
          <p14:tracePt t="11644" x="7535863" y="3503613"/>
          <p14:tracePt t="11647" x="7623175" y="3529013"/>
          <p14:tracePt t="11661" x="7710488" y="3554413"/>
          <p14:tracePt t="11672" x="7785100" y="3579813"/>
          <p14:tracePt t="11694" x="7861300" y="3616325"/>
          <p14:tracePt t="11711" x="7923213" y="3641725"/>
          <p14:tracePt t="11713" x="7961313" y="3679825"/>
          <p14:tracePt t="11728" x="7986713" y="3692525"/>
          <p14:tracePt t="11736" x="8010525" y="3716338"/>
          <p14:tracePt t="11763" x="8010525" y="3729038"/>
          <p14:tracePt t="12044" x="7986713" y="3729038"/>
          <p14:tracePt t="12061" x="7974013" y="3729038"/>
          <p14:tracePt t="12069" x="7935913" y="3729038"/>
          <p14:tracePt t="12082" x="7874000" y="3729038"/>
          <p14:tracePt t="12095" x="7773988" y="3741738"/>
          <p14:tracePt t="12112" x="7635875" y="3754438"/>
          <p14:tracePt t="12128" x="7485063" y="3767138"/>
          <p14:tracePt t="12133" x="7335838" y="3792538"/>
          <p14:tracePt t="12145" x="7146925" y="3792538"/>
          <p14:tracePt t="12162" x="6972300" y="3792538"/>
          <p14:tracePt t="12178" x="6821488" y="3779838"/>
          <p14:tracePt t="12195" x="6646863" y="3754438"/>
          <p14:tracePt t="12197" x="6546850" y="3729038"/>
          <p14:tracePt t="12209" x="6472238" y="3703638"/>
          <p14:tracePt t="12228" x="6434138" y="3692525"/>
          <p14:tracePt t="12245" x="6421438" y="3667125"/>
          <p14:tracePt t="12262" x="6408738" y="3667125"/>
          <p14:tracePt t="12263" x="6408738" y="3654425"/>
          <p14:tracePt t="12479" x="6434138" y="3641725"/>
          <p14:tracePt t="12495" x="6483350" y="3629025"/>
          <p14:tracePt t="12512" x="6584950" y="3603625"/>
          <p14:tracePt t="12529" x="6734175" y="3554413"/>
          <p14:tracePt t="12531" x="6985000" y="3503613"/>
          <p14:tracePt t="12543" x="7297738" y="3467100"/>
          <p14:tracePt t="12562" x="7761288" y="3429000"/>
          <p14:tracePt t="12579" x="8435975" y="3378200"/>
          <p14:tracePt t="12595" x="9199563" y="3328988"/>
          <p14:tracePt t="12598" x="10113963" y="3303588"/>
          <p14:tracePt t="12608" x="10990263" y="3278188"/>
          <p14:tracePt t="12629" x="11703050" y="3278188"/>
          <p14:tracePt t="17475" x="11479213" y="4017963"/>
          <p14:tracePt t="17502" x="10739438" y="4192588"/>
          <p14:tracePt t="17504" x="9839325" y="4405313"/>
          <p14:tracePt t="17514" x="8886825" y="4656138"/>
          <p14:tracePt t="17536" x="8010525" y="4868863"/>
          <p14:tracePt t="17552" x="7172325" y="5068888"/>
          <p14:tracePt t="17555" x="6534150" y="5218113"/>
          <p14:tracePt t="17569" x="6008688" y="5318125"/>
          <p14:tracePt t="17579" x="5645150" y="5368925"/>
          <p14:tracePt t="17603" x="5432425" y="5394325"/>
          <p14:tracePt t="17606" x="5294313" y="5394325"/>
          <p14:tracePt t="17619" x="5194300" y="5394325"/>
          <p14:tracePt t="17871" x="5194300" y="5407025"/>
          <p14:tracePt t="17889" x="5194300" y="5418138"/>
          <p14:tracePt t="17903" x="5194300" y="5430838"/>
          <p14:tracePt t="17909" x="5157788" y="5456238"/>
          <p14:tracePt t="17922" x="5094288" y="5481638"/>
          <p14:tracePt t="17936" x="4994275" y="5507038"/>
          <p14:tracePt t="17953" x="4843463" y="5530850"/>
          <p14:tracePt t="17970" x="4619625" y="5581650"/>
          <p14:tracePt t="17975" x="4356100" y="5630863"/>
          <p14:tracePt t="17987" x="4068763" y="5681663"/>
          <p14:tracePt t="18003" x="3767138" y="5743575"/>
          <p14:tracePt t="18020" x="3505200" y="5768975"/>
          <p14:tracePt t="18036" x="3279775" y="5807075"/>
          <p14:tracePt t="18039" x="3116263" y="5832475"/>
          <p14:tracePt t="18051" x="3003550" y="5843588"/>
          <p14:tracePt t="18070" x="2903538" y="5843588"/>
          <p14:tracePt t="18086" x="2841625" y="5843588"/>
          <p14:tracePt t="18103" x="2816225" y="5843588"/>
          <p14:tracePt t="18105" x="2803525" y="5843588"/>
          <p14:tracePt t="18116" x="2803525" y="5832475"/>
          <p14:tracePt t="18826" x="2816225" y="5832475"/>
          <p14:tracePt t="18838" x="2867025" y="5832475"/>
          <p14:tracePt t="18854" x="2967038" y="5819775"/>
          <p14:tracePt t="18871" x="3116263" y="5819775"/>
          <p14:tracePt t="18888" x="3341688" y="5832475"/>
          <p14:tracePt t="18890" x="3805238" y="5894388"/>
          <p14:tracePt t="18908" x="4305300" y="5981700"/>
          <p14:tracePt t="18915" x="4794250" y="6056313"/>
          <p14:tracePt t="18938" x="5257800" y="6119813"/>
          <p14:tracePt t="18954" x="5619750" y="6181725"/>
          <p14:tracePt t="18971" x="5870575" y="6219825"/>
          <p14:tracePt t="18972" x="6096000" y="6245225"/>
          <p14:tracePt t="18980" x="6270625" y="6257925"/>
          <p14:tracePt t="18992" x="6396038" y="6269038"/>
          <p14:tracePt t="19006" x="6496050" y="6281738"/>
          <p14:tracePt t="19021" x="6584950" y="6294438"/>
          <p14:tracePt t="19038" x="6672263" y="6294438"/>
          <p14:tracePt t="19044" x="6759575" y="6294438"/>
          <p14:tracePt t="19059" x="6846888" y="6294438"/>
          <p14:tracePt t="19071" x="6921500" y="6294438"/>
          <p14:tracePt t="20035" x="6946900" y="6294438"/>
          <p14:tracePt t="20056" x="6997700" y="6294438"/>
          <p14:tracePt t="20072" x="7085013" y="6269038"/>
          <p14:tracePt t="20075" x="7210425" y="6245225"/>
          <p14:tracePt t="20089" x="7359650" y="6232525"/>
          <p14:tracePt t="20098" x="7510463" y="6207125"/>
          <p14:tracePt t="20122" x="7685088" y="6181725"/>
          <p14:tracePt t="20125" x="7848600" y="6157913"/>
          <p14:tracePt t="20139" x="7999413" y="6145213"/>
          <p14:tracePt t="20156" x="8148638" y="6132513"/>
          <p14:tracePt t="20162" x="8274050" y="6119813"/>
          <p14:tracePt t="20177" x="8374063" y="6119813"/>
          <p14:tracePt t="20189" x="8435975" y="6119813"/>
          <p14:tracePt t="20206" x="8474075" y="6119813"/>
          <p14:tracePt t="20214" x="8486775" y="6119813"/>
          <p14:tracePt t="20240" x="8512175" y="6119813"/>
          <p14:tracePt t="20273" x="8524875" y="6119813"/>
          <p14:tracePt t="20323" x="8512175" y="6119813"/>
          <p14:tracePt t="20340" x="8474075" y="6119813"/>
          <p14:tracePt t="20342" x="8374063" y="6132513"/>
          <p14:tracePt t="20356" x="8248650" y="6157913"/>
          <p14:tracePt t="20368" x="8061325" y="6194425"/>
          <p14:tracePt t="20390" x="7785100" y="6269038"/>
          <p14:tracePt t="20406" x="7385050" y="6370638"/>
          <p14:tracePt t="20407" x="6910388" y="6483350"/>
          <p14:tracePt t="20419" x="6408738" y="6607175"/>
          <p14:tracePt t="20440" x="5908675" y="6719888"/>
          <p14:tracePt t="20456" x="5445125" y="6783388"/>
          <p14:tracePt t="20473" x="5057775" y="6819900"/>
          <p14:tracePt t="20475" x="4806950" y="6845300"/>
          <p14:tracePt t="20484" x="4630738" y="6845300"/>
          <p14:tracePt t="20506" x="4481513" y="6819900"/>
          <p14:tracePt t="20857" x="4518025" y="6770688"/>
          <p14:tracePt t="20874" x="4581525" y="6683375"/>
          <p14:tracePt t="20890" x="4643438" y="6645275"/>
          <p14:tracePt t="20892" x="4681538" y="6607175"/>
          <p14:tracePt t="20902" x="4719638" y="6570663"/>
          <p14:tracePt t="20924" x="4743450" y="6570663"/>
          <p14:tracePt t="20941" x="4756150" y="6557963"/>
          <p14:tracePt t="20942" x="4768850" y="6545263"/>
          <p14:tracePt t="20990" x="4781550" y="6532563"/>
          <p14:tracePt t="20992" x="4794250" y="6519863"/>
          <p14:tracePt t="21007" x="4806950" y="6483350"/>
          <p14:tracePt t="21019" x="4832350" y="6407150"/>
          <p14:tracePt t="21040" x="4868863" y="6319838"/>
          <p14:tracePt t="21057" x="4906963" y="6219825"/>
          <p14:tracePt t="21059" x="4932363" y="6107113"/>
          <p14:tracePt t="21074" x="4945063" y="6019800"/>
          <p14:tracePt t="21084" x="4945063" y="5956300"/>
          <p14:tracePt t="21107" x="4945063" y="5919788"/>
          <p14:tracePt t="21110" x="4906963" y="5881688"/>
          <p14:tracePt t="21124" x="4868863" y="5868988"/>
          <p14:tracePt t="21141" x="4819650" y="5843588"/>
          <p14:tracePt t="21148" x="4743450" y="5819775"/>
          <p14:tracePt t="21163" x="4668838" y="5807075"/>
          <p14:tracePt t="21174" x="4581525" y="5794375"/>
          <p14:tracePt t="21191" x="4518025" y="5781675"/>
          <p14:tracePt t="21207" x="4443413" y="5768975"/>
          <p14:tracePt t="21212" x="4394200" y="5768975"/>
          <p14:tracePt t="21225" x="4356100" y="5756275"/>
          <p14:tracePt t="21241" x="4318000" y="5756275"/>
          <p14:tracePt t="21257" x="4294188" y="5743575"/>
          <p14:tracePt t="21274" x="4294188" y="5732463"/>
          <p14:tracePt t="21278" x="4281488" y="5681663"/>
          <p14:tracePt t="21289" x="4281488" y="5619750"/>
          <p14:tracePt t="21307" x="4318000" y="5507038"/>
          <p14:tracePt t="21324" x="4394200" y="5368925"/>
          <p14:tracePt t="21341" x="4494213" y="5194300"/>
          <p14:tracePt t="21343" x="4643438" y="4956175"/>
          <p14:tracePt t="21354" x="4781550" y="4718050"/>
          <p14:tracePt t="21374" x="4919663" y="4543425"/>
          <p14:tracePt t="21391" x="5006975" y="4418013"/>
          <p14:tracePt t="21393" x="5094288" y="4318000"/>
          <p14:tracePt t="21649" x="5094288" y="4330700"/>
          <p14:tracePt t="21661" x="5081588" y="4330700"/>
          <p14:tracePt t="21675" x="5081588" y="4341813"/>
          <p14:tracePt t="21686" x="5068888" y="4354513"/>
          <p14:tracePt t="21725" x="5057775" y="4354513"/>
          <p14:tracePt t="21741" x="5045075" y="4354513"/>
          <p14:tracePt t="21744" x="5032375" y="4318000"/>
          <p14:tracePt t="21750" x="5032375" y="4230688"/>
          <p14:tracePt t="21775" x="5032375" y="4117975"/>
          <p14:tracePt t="21777" x="5032375" y="3967163"/>
          <p14:tracePt t="21791" x="5068888" y="3816350"/>
          <p14:tracePt t="21808" x="5094288" y="3692525"/>
          <p14:tracePt t="21815" x="5119688" y="3590925"/>
          <p14:tracePt t="21829" x="5145088" y="3529013"/>
          <p14:tracePt t="21842" x="5145088" y="3503613"/>
          <p14:tracePt t="21858" x="5170488" y="3490913"/>
          <p14:tracePt t="21875" x="5181600" y="3490913"/>
          <p14:tracePt t="21880" x="5194300" y="3490913"/>
          <p14:tracePt t="21893" x="5219700" y="3490913"/>
          <p14:tracePt t="21908" x="5232400" y="3490913"/>
          <p14:tracePt t="21942" x="5245100" y="3490913"/>
          <p14:tracePt t="21945" x="5257800" y="3516313"/>
          <p14:tracePt t="21957" x="5281613" y="3529013"/>
          <p14:tracePt t="21975" x="5319713" y="3529013"/>
          <p14:tracePt t="21992" x="5357813" y="3554413"/>
          <p14:tracePt t="22009" x="5383213" y="3567113"/>
          <p14:tracePt t="22010" x="5407025" y="3567113"/>
          <p14:tracePt t="22022" x="5445125" y="3590925"/>
          <p14:tracePt t="22042" x="5495925" y="3616325"/>
          <p14:tracePt t="22059" x="5557838" y="3654425"/>
          <p14:tracePt t="22060" x="5607050" y="3703638"/>
          <p14:tracePt t="22075" x="5670550" y="3767138"/>
          <p14:tracePt t="22087" x="5732463" y="3841750"/>
          <p14:tracePt t="22109" x="5783263" y="3916363"/>
          <p14:tracePt t="22125" x="5832475" y="3992563"/>
          <p14:tracePt t="22127" x="5883275" y="4067175"/>
          <p14:tracePt t="22142" x="5932488" y="4141788"/>
          <p14:tracePt t="22150" x="5995988" y="4241800"/>
          <p14:tracePt t="22175" x="6034088" y="4341813"/>
          <p14:tracePt t="22178" x="6057900" y="4443413"/>
          <p14:tracePt t="22192" x="6070600" y="4543425"/>
          <p14:tracePt t="22209" x="6070600" y="4630738"/>
          <p14:tracePt t="22535" x="6096000" y="4630738"/>
          <p14:tracePt t="22546" x="6134100" y="4630738"/>
          <p14:tracePt t="22558" x="6208713" y="4618038"/>
          <p14:tracePt t="22576" x="6308725" y="4605338"/>
          <p14:tracePt t="22593" x="6446838" y="4579938"/>
          <p14:tracePt t="22609" x="6646863" y="4567238"/>
          <p14:tracePt t="22611" x="6834188" y="4554538"/>
          <p14:tracePt t="22622" x="7034213" y="4543425"/>
          <p14:tracePt t="22643" x="7223125" y="4543425"/>
          <p14:tracePt t="22659" x="7397750" y="4543425"/>
          <p14:tracePt t="22676" x="7635875" y="4543425"/>
          <p14:tracePt t="22678" x="7848600" y="4554538"/>
          <p14:tracePt t="22687" x="7999413" y="4579938"/>
          <p14:tracePt t="22709" x="8110538" y="4618038"/>
          <p14:tracePt t="22712" x="8174038" y="4630738"/>
          <p14:tracePt t="22726" x="8212138" y="4643438"/>
          <p14:tracePt t="22743" x="8261350" y="4667250"/>
          <p14:tracePt t="22751" x="8274050" y="4679950"/>
          <p14:tracePt t="23073" x="8324850" y="4679950"/>
          <p14:tracePt t="23094" x="8412163" y="4656138"/>
          <p14:tracePt t="23096" x="8537575" y="4630738"/>
          <p14:tracePt t="23110" x="8650288" y="4618038"/>
          <p14:tracePt t="23127" x="8863013" y="4579938"/>
          <p14:tracePt t="23143" x="9075738" y="4579938"/>
          <p14:tracePt t="23145" x="9288463" y="4567238"/>
          <p14:tracePt t="23158" x="9525000" y="4567238"/>
          <p14:tracePt t="23177" x="9739313" y="4567238"/>
          <p14:tracePt t="23193" x="9913938" y="4567238"/>
          <p14:tracePt t="23210" x="10101263" y="4567238"/>
          <p14:tracePt t="23212" x="10264775" y="4567238"/>
          <p14:tracePt t="23221" x="10401300" y="4579938"/>
          <p14:tracePt t="23243" x="10502900" y="4579938"/>
          <p14:tracePt t="23260" x="10564813" y="4592638"/>
          <p14:tracePt t="23494" x="10590213" y="4592638"/>
          <p14:tracePt t="23511" x="10639425" y="4543425"/>
          <p14:tracePt t="23527" x="10752138" y="4492625"/>
          <p14:tracePt t="23530" x="10864850" y="4443413"/>
          <p14:tracePt t="23544" x="11064875" y="4379913"/>
          <p14:tracePt t="23553" x="11303000" y="4305300"/>
          <p14:tracePt t="23566" x="11566525" y="4254500"/>
          <p14:tracePt t="23580" x="11841163" y="4205288"/>
          <p14:tracePt t="23594" x="12079288" y="4179888"/>
        </p14:tracePtLst>
      </p14:laserTraceLst>
    </p:ext>
    <p:ext uri="{E180D4A7-C9FB-4DFB-919C-405C955672EB}">
      <p14:showEvtLst xmlns:p14="http://schemas.microsoft.com/office/powerpoint/2010/main">
        <p14:playEvt time="224" objId="3"/>
        <p14:stopEvt time="24883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8107" y="353081"/>
            <a:ext cx="1012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Look</a:t>
            </a:r>
            <a:r>
              <a:rPr lang="fr-FR" sz="3200" b="1" dirty="0"/>
              <a:t>! </a:t>
            </a:r>
            <a:r>
              <a:rPr lang="fr-FR" sz="3200" b="1" dirty="0" err="1"/>
              <a:t>Messi</a:t>
            </a:r>
            <a:r>
              <a:rPr lang="fr-FR" sz="3200" b="1" dirty="0"/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is</a:t>
            </a:r>
            <a:r>
              <a:rPr lang="fr-FR" sz="3200" b="1" dirty="0"/>
              <a:t> </a:t>
            </a:r>
            <a:r>
              <a:rPr lang="fr-FR" sz="3200" b="1" dirty="0" err="1">
                <a:solidFill>
                  <a:srgbClr val="00B050"/>
                </a:solidFill>
              </a:rPr>
              <a:t>play</a:t>
            </a:r>
            <a:r>
              <a:rPr lang="fr-FR" sz="3200" b="1" dirty="0" err="1">
                <a:solidFill>
                  <a:srgbClr val="7030A0"/>
                </a:solidFill>
              </a:rPr>
              <a:t>ing</a:t>
            </a:r>
            <a:r>
              <a:rPr lang="fr-FR" sz="3200" b="1" dirty="0"/>
              <a:t> football </a:t>
            </a:r>
            <a:r>
              <a:rPr lang="fr-FR" sz="3200" b="1" dirty="0" err="1"/>
              <a:t>very</a:t>
            </a:r>
            <a:r>
              <a:rPr lang="fr-FR" sz="3200" b="1" dirty="0"/>
              <a:t> </a:t>
            </a:r>
            <a:r>
              <a:rPr lang="fr-FR" sz="3200" b="1" dirty="0" err="1"/>
              <a:t>well</a:t>
            </a:r>
            <a:r>
              <a:rPr lang="fr-FR" sz="3200" b="1" dirty="0"/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712" y="2871232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She</a:t>
            </a:r>
            <a:r>
              <a:rPr lang="fr-FR" sz="3200" b="1" dirty="0"/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is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 err="1">
                <a:solidFill>
                  <a:srgbClr val="00B050"/>
                </a:solidFill>
              </a:rPr>
              <a:t>eat</a:t>
            </a:r>
            <a:r>
              <a:rPr lang="fr-FR" sz="3200" b="1" dirty="0" err="1">
                <a:solidFill>
                  <a:srgbClr val="7030A0"/>
                </a:solidFill>
              </a:rPr>
              <a:t>ing</a:t>
            </a:r>
            <a:r>
              <a:rPr lang="fr-FR" sz="3200" b="1" dirty="0"/>
              <a:t> </a:t>
            </a:r>
            <a:r>
              <a:rPr lang="fr-FR" sz="3200" b="1" dirty="0" err="1"/>
              <a:t>popcorne</a:t>
            </a:r>
            <a:r>
              <a:rPr lang="fr-FR" sz="3200" b="1" dirty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8107" y="5695823"/>
            <a:ext cx="1195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dog </a:t>
            </a:r>
            <a:r>
              <a:rPr lang="fr-FR" sz="3200" b="1" dirty="0" err="1">
                <a:solidFill>
                  <a:srgbClr val="FFFF00"/>
                </a:solidFill>
              </a:rPr>
              <a:t>is</a:t>
            </a: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</a:rPr>
              <a:t>run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fr-FR" sz="3200" b="1" dirty="0">
                <a:solidFill>
                  <a:srgbClr val="7030A0"/>
                </a:solidFill>
              </a:rPr>
              <a:t>ing</a:t>
            </a:r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this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moment.</a:t>
            </a:r>
          </a:p>
        </p:txBody>
      </p:sp>
      <p:pic>
        <p:nvPicPr>
          <p:cNvPr id="8" name="VID-20200405-WA011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41347" y="0"/>
            <a:ext cx="2273389" cy="1176926"/>
          </a:xfrm>
        </p:spPr>
      </p:pic>
      <p:pic>
        <p:nvPicPr>
          <p:cNvPr id="10" name="VID-20200405-WA011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53613" y="2665015"/>
            <a:ext cx="2261123" cy="1070012"/>
          </a:xfrm>
          <a:prstGeom prst="rect">
            <a:avLst/>
          </a:prstGeom>
        </p:spPr>
      </p:pic>
      <p:pic>
        <p:nvPicPr>
          <p:cNvPr id="12" name="VID-20200405-WA0109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53613" y="5207822"/>
            <a:ext cx="2376764" cy="156077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35EC920C-1538-4DDB-B4D8-ABE56C9B4A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1"/>
    </mc:Choice>
    <mc:Fallback xmlns="">
      <p:transition spd="slow" advTm="1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3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13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15" x="11466513" y="3716338"/>
          <p14:tracePt t="825" x="11015663" y="3767138"/>
          <p14:tracePt t="848" x="10526713" y="3803650"/>
          <p14:tracePt t="852" x="10075863" y="3829050"/>
          <p14:tracePt t="865" x="9726613" y="3854450"/>
          <p14:tracePt t="886" x="9488488" y="3854450"/>
          <p14:tracePt t="889" x="9324975" y="3854450"/>
          <p14:tracePt t="903" x="9224963" y="3841750"/>
          <p14:tracePt t="915" x="9175750" y="3816350"/>
          <p14:tracePt t="1158" x="9175750" y="3829050"/>
          <p14:tracePt t="1182" x="9175750" y="3854450"/>
          <p14:tracePt t="1185" x="9175750" y="3879850"/>
          <p14:tracePt t="1216" x="9124950" y="3892550"/>
          <p14:tracePt t="1222" x="9012238" y="3905250"/>
          <p14:tracePt t="1236" x="8863013" y="3916363"/>
          <p14:tracePt t="1249" x="8686800" y="3916363"/>
          <p14:tracePt t="1266" x="8486775" y="3916363"/>
          <p14:tracePt t="1282" x="8312150" y="3916363"/>
          <p14:tracePt t="1287" x="8161338" y="3892550"/>
          <p14:tracePt t="1300" x="8061325" y="3854450"/>
          <p14:tracePt t="1316" x="7961313" y="3767138"/>
          <p14:tracePt t="1332" x="7897813" y="3667125"/>
          <p14:tracePt t="1349" x="7874000" y="3490913"/>
          <p14:tracePt t="1352" x="7874000" y="3241675"/>
          <p14:tracePt t="1365" x="7961313" y="2840038"/>
          <p14:tracePt t="1382" x="8061325" y="2465388"/>
          <p14:tracePt t="1399" x="8174038" y="2178050"/>
          <p14:tracePt t="1416" x="8261350" y="1965325"/>
          <p14:tracePt t="1418" x="8324850" y="1814513"/>
          <p14:tracePt t="1429" x="8399463" y="1676400"/>
          <p14:tracePt t="1449" x="8448675" y="1563688"/>
          <p14:tracePt t="1466" x="8499475" y="1489075"/>
          <p14:tracePt t="1468" x="8537575" y="1427163"/>
          <p14:tracePt t="1483" x="8574088" y="1389063"/>
          <p14:tracePt t="1494" x="8599488" y="1350963"/>
          <p14:tracePt t="1516" x="8650288" y="1314450"/>
          <p14:tracePt t="1533" x="8686800" y="1263650"/>
          <p14:tracePt t="1535" x="8750300" y="1214438"/>
          <p14:tracePt t="1549" x="8812213" y="1176338"/>
          <p14:tracePt t="1559" x="8850313" y="1138238"/>
          <p14:tracePt t="1583" x="8899525" y="1101725"/>
          <p14:tracePt t="1586" x="8912225" y="1089025"/>
          <p14:tracePt t="1599" x="8924925" y="1076325"/>
          <p14:tracePt t="1623" x="8924925" y="1063625"/>
          <p14:tracePt t="1649" x="8924925" y="1050925"/>
          <p14:tracePt t="1666" x="8874125" y="1038225"/>
          <p14:tracePt t="1683" x="8774113" y="1038225"/>
          <p14:tracePt t="1688" x="8624888" y="1038225"/>
          <p14:tracePt t="1700" x="8361363" y="1038225"/>
          <p14:tracePt t="1716" x="7886700" y="1050925"/>
          <p14:tracePt t="1733" x="7435850" y="1076325"/>
          <p14:tracePt t="1750" x="6921500" y="1114425"/>
          <p14:tracePt t="1752" x="6396038" y="1163638"/>
          <p14:tracePt t="1765" x="5908675" y="1201738"/>
          <p14:tracePt t="1783" x="5394325" y="1250950"/>
          <p14:tracePt t="1800" x="5006975" y="1276350"/>
          <p14:tracePt t="2061" x="4956175" y="1301750"/>
          <p14:tracePt t="2073" x="4856163" y="1339850"/>
          <p14:tracePt t="2087" x="4619625" y="1414463"/>
          <p14:tracePt t="2099" x="4281488" y="1489075"/>
          <p14:tracePt t="2117" x="3779838" y="1614488"/>
          <p14:tracePt t="2134" x="3179763" y="1701800"/>
          <p14:tracePt t="2150" x="2616200" y="1776413"/>
          <p14:tracePt t="2154" x="2103438" y="1814513"/>
          <p14:tracePt t="2163" x="1614488" y="1839913"/>
          <p14:tracePt t="2184" x="1214438" y="1839913"/>
          <p14:tracePt t="2200" x="863600" y="1839913"/>
          <p14:tracePt t="2217" x="676275" y="1801813"/>
          <p14:tracePt t="2219" x="512763" y="1765300"/>
          <p14:tracePt t="2227" x="412750" y="1714500"/>
          <p14:tracePt t="2250" x="325438" y="1663700"/>
          <p14:tracePt t="2267" x="263525" y="1614488"/>
          <p14:tracePt t="2270" x="212725" y="1563688"/>
          <p14:tracePt t="2284" x="187325" y="1527175"/>
          <p14:tracePt t="2292" x="163513" y="1489075"/>
          <p14:tracePt t="2305" x="150813" y="1463675"/>
          <p14:tracePt t="2320" x="112713" y="1439863"/>
          <p14:tracePt t="2334" x="100013" y="1414463"/>
          <p14:tracePt t="2351" x="74613" y="1401763"/>
          <p14:tracePt t="2357" x="38100" y="1376363"/>
          <p14:tracePt t="2371" x="12700" y="1363663"/>
          <p14:tracePt t="2538" x="61913" y="1025525"/>
          <p14:tracePt t="2551" x="100013" y="1014413"/>
          <p14:tracePt t="2562" x="138113" y="1014413"/>
          <p14:tracePt t="2584" x="174625" y="1014413"/>
          <p14:tracePt t="2601" x="212725" y="1014413"/>
          <p14:tracePt t="2603" x="263525" y="1014413"/>
          <p14:tracePt t="2617" x="325438" y="1014413"/>
          <p14:tracePt t="2628" x="412750" y="1014413"/>
          <p14:tracePt t="2651" x="500063" y="1014413"/>
          <p14:tracePt t="2668" x="588963" y="1014413"/>
          <p14:tracePt t="2670" x="663575" y="1014413"/>
          <p14:tracePt t="2684" x="763588" y="1014413"/>
          <p14:tracePt t="2693" x="863600" y="1014413"/>
          <p14:tracePt t="2718" x="963613" y="1014413"/>
          <p14:tracePt t="2720" x="1063625" y="1014413"/>
          <p14:tracePt t="2734" x="1176338" y="1025525"/>
          <p14:tracePt t="2751" x="1276350" y="1025525"/>
          <p14:tracePt t="2757" x="1352550" y="1025525"/>
          <p14:tracePt t="2772" x="1427163" y="1025525"/>
          <p14:tracePt t="2784" x="1489075" y="1025525"/>
          <p14:tracePt t="2801" x="1539875" y="1025525"/>
          <p14:tracePt t="2818" x="1601788" y="1038225"/>
          <p14:tracePt t="2822" x="1639888" y="1038225"/>
          <p14:tracePt t="2835" x="1665288" y="1038225"/>
          <p14:tracePt t="2851" x="1689100" y="1038225"/>
          <p14:tracePt t="2868" x="1701800" y="1050925"/>
          <p14:tracePt t="2888" x="1739900" y="1063625"/>
          <p14:tracePt t="2899" x="1752600" y="1063625"/>
          <p14:tracePt t="3155" x="1790700" y="1050925"/>
          <p14:tracePt t="3168" x="1865313" y="1001713"/>
          <p14:tracePt t="3185" x="1952625" y="950913"/>
          <p14:tracePt t="3202" x="2078038" y="889000"/>
          <p14:tracePt t="3219" x="2216150" y="850900"/>
          <p14:tracePt t="3222" x="2365375" y="825500"/>
          <p14:tracePt t="3232" x="2516188" y="812800"/>
          <p14:tracePt t="3252" x="2654300" y="801688"/>
          <p14:tracePt t="3268" x="2778125" y="801688"/>
          <p14:tracePt t="3272" x="2903538" y="801688"/>
          <p14:tracePt t="3285" x="3016250" y="776288"/>
          <p14:tracePt t="3297" x="3116263" y="776288"/>
          <p14:tracePt t="3318" x="3216275" y="776288"/>
          <p14:tracePt t="3335" x="3305175" y="776288"/>
          <p14:tracePt t="3339" x="3392488" y="776288"/>
          <p14:tracePt t="3352" x="3454400" y="776288"/>
          <p14:tracePt t="3361" x="3530600" y="776288"/>
          <p14:tracePt t="3385" x="3592513" y="788988"/>
          <p14:tracePt t="3389" x="3654425" y="801688"/>
          <p14:tracePt t="3402" x="3705225" y="801688"/>
          <p14:tracePt t="3419" x="3743325" y="812800"/>
          <p14:tracePt t="3426" x="3756025" y="812800"/>
          <p14:tracePt t="3439" x="3767138" y="812800"/>
          <p14:tracePt t="3452" x="3779838" y="812800"/>
          <p14:tracePt t="3485" x="3792538" y="812800"/>
          <p14:tracePt t="3491" x="3779838" y="825500"/>
          <p14:tracePt t="3733" x="3805238" y="825500"/>
          <p14:tracePt t="3745" x="3856038" y="825500"/>
          <p14:tracePt t="3769" x="3943350" y="812800"/>
          <p14:tracePt t="3772" x="4030663" y="812800"/>
          <p14:tracePt t="3786" x="4130675" y="812800"/>
          <p14:tracePt t="3802" x="4217988" y="812800"/>
          <p14:tracePt t="3819" x="4281488" y="812800"/>
          <p14:tracePt t="3822" x="4330700" y="812800"/>
          <p14:tracePt t="3836" x="4394200" y="812800"/>
          <p14:tracePt t="3853" x="4443413" y="812800"/>
          <p14:tracePt t="3869" x="4494213" y="825500"/>
          <p14:tracePt t="3890" x="4619625" y="825500"/>
          <p14:tracePt t="3900" x="4681538" y="825500"/>
          <p14:tracePt t="3919" x="4756150" y="838200"/>
          <p14:tracePt t="3936" x="4819650" y="838200"/>
          <p14:tracePt t="3939" x="4868863" y="838200"/>
          <p14:tracePt t="3953" x="4919663" y="838200"/>
          <p14:tracePt t="3965" x="4956175" y="838200"/>
          <p14:tracePt t="3986" x="4994275" y="838200"/>
          <p14:tracePt t="4003" x="5032375" y="838200"/>
          <p14:tracePt t="4005" x="5068888" y="838200"/>
          <p14:tracePt t="4019" x="5106988" y="850900"/>
          <p14:tracePt t="4029" x="5145088" y="850900"/>
          <p14:tracePt t="4053" x="5181600" y="863600"/>
          <p14:tracePt t="4056" x="5219700" y="863600"/>
          <p14:tracePt t="4070" x="5257800" y="876300"/>
          <p14:tracePt t="4086" x="5294313" y="876300"/>
          <p14:tracePt t="4094" x="5319713" y="876300"/>
          <p14:tracePt t="4107" x="5345113" y="876300"/>
          <p14:tracePt t="4120" x="5383213" y="876300"/>
          <p14:tracePt t="4136" x="5407025" y="876300"/>
          <p14:tracePt t="4153" x="5445125" y="889000"/>
          <p14:tracePt t="4158" x="5470525" y="889000"/>
          <p14:tracePt t="4171" x="5495925" y="889000"/>
          <p14:tracePt t="4186" x="5495925" y="901700"/>
          <p14:tracePt t="4203" x="5507038" y="901700"/>
          <p14:tracePt t="4452" x="5570538" y="889000"/>
          <p14:tracePt t="4470" x="5657850" y="863600"/>
          <p14:tracePt t="4487" x="5783263" y="838200"/>
          <p14:tracePt t="4491" x="5908675" y="812800"/>
          <p14:tracePt t="4503" x="6045200" y="801688"/>
          <p14:tracePt t="4520" x="6183313" y="788988"/>
          <p14:tracePt t="4537" x="6296025" y="788988"/>
          <p14:tracePt t="4554" x="6421438" y="776288"/>
          <p14:tracePt t="4557" x="6508750" y="763588"/>
          <p14:tracePt t="4568" x="6572250" y="763588"/>
          <p14:tracePt t="4587" x="6621463" y="763588"/>
          <p14:tracePt t="4604" x="6672263" y="763588"/>
          <p14:tracePt t="4620" x="6721475" y="763588"/>
          <p14:tracePt t="4623" x="6784975" y="763588"/>
          <p14:tracePt t="4632" x="6834188" y="763588"/>
          <p14:tracePt t="4654" x="6884988" y="763588"/>
          <p14:tracePt t="4670" x="6934200" y="763588"/>
          <p14:tracePt t="4687" x="6985000" y="763588"/>
          <p14:tracePt t="4689" x="7021513" y="763588"/>
          <p14:tracePt t="4697" x="7059613" y="763588"/>
          <p14:tracePt t="4720" x="7072313" y="763588"/>
          <p14:tracePt t="4737" x="7085013" y="763588"/>
          <p14:tracePt t="4739" x="7110413" y="763588"/>
          <p14:tracePt t="4754" x="7134225" y="763588"/>
          <p14:tracePt t="4762" x="7146925" y="763588"/>
          <p14:tracePt t="4775" x="7159625" y="763588"/>
          <p14:tracePt t="4787" x="7185025" y="763588"/>
          <p14:tracePt t="4800" x="7210425" y="776288"/>
          <p14:tracePt t="4821" x="7246938" y="788988"/>
          <p14:tracePt t="4837" x="7272338" y="788988"/>
          <p14:tracePt t="4840" x="7285038" y="801688"/>
          <p14:tracePt t="4854" x="7297738" y="801688"/>
          <p14:tracePt t="4871" x="7323138" y="801688"/>
          <p14:tracePt t="4878" x="7335838" y="812800"/>
          <p14:tracePt t="4891" x="7348538" y="825500"/>
          <p14:tracePt t="4904" x="7372350" y="825500"/>
          <p14:tracePt t="4921" x="7397750" y="838200"/>
          <p14:tracePt t="4937" x="7423150" y="850900"/>
          <p14:tracePt t="4942" x="7448550" y="850900"/>
          <p14:tracePt t="4956" x="7485063" y="863600"/>
          <p14:tracePt t="4971" x="7510463" y="876300"/>
          <p14:tracePt t="5001" x="7548563" y="889000"/>
          <p14:tracePt t="5007" x="7561263" y="901700"/>
          <p14:tracePt t="5021" x="7572375" y="901700"/>
          <p14:tracePt t="5058" x="7585075" y="901700"/>
          <p14:tracePt t="5072" x="7585075" y="912813"/>
          <p14:tracePt t="5455" x="7597775" y="901700"/>
          <p14:tracePt t="5458" x="7623175" y="901700"/>
          <p14:tracePt t="5471" x="7673975" y="889000"/>
          <p14:tracePt t="5480" x="7761288" y="876300"/>
          <p14:tracePt t="5494" x="7861300" y="876300"/>
          <p14:tracePt t="5508" x="7986713" y="863600"/>
          <p14:tracePt t="5522" x="8099425" y="863600"/>
          <p14:tracePt t="5533" x="8212138" y="863600"/>
          <p14:tracePt t="5555" x="8312150" y="863600"/>
          <p14:tracePt t="5558" x="8412163" y="863600"/>
          <p14:tracePt t="5571" x="8499475" y="863600"/>
          <p14:tracePt t="5588" x="8586788" y="863600"/>
          <p14:tracePt t="5597" x="8674100" y="850900"/>
          <p14:tracePt t="5622" x="8737600" y="838200"/>
          <p14:tracePt t="5625" x="8812213" y="825500"/>
          <p14:tracePt t="5635" x="8863013" y="825500"/>
          <p14:tracePt t="5655" x="8912225" y="825500"/>
          <p14:tracePt t="5662" x="8963025" y="825500"/>
          <p14:tracePt t="5677" x="9024938" y="812800"/>
          <p14:tracePt t="5688" x="9063038" y="801688"/>
          <p14:tracePt t="5700" x="9112250" y="788988"/>
          <p14:tracePt t="5722" x="9175750" y="776288"/>
          <p14:tracePt t="5726" x="9224963" y="763588"/>
          <p14:tracePt t="5739" x="9275763" y="750888"/>
          <p14:tracePt t="5755" x="9337675" y="750888"/>
          <p14:tracePt t="5765" x="9388475" y="738188"/>
          <p14:tracePt t="5789" x="9437688" y="712788"/>
          <p14:tracePt t="5792" x="9501188" y="688975"/>
          <p14:tracePt t="5805" x="9550400" y="663575"/>
          <p14:tracePt t="5817" x="9601200" y="650875"/>
          <p14:tracePt t="5829" x="9637713" y="625475"/>
          <p14:tracePt t="5843" x="9675813" y="600075"/>
          <p14:tracePt t="5855" x="9726613" y="588963"/>
          <p14:tracePt t="5868" x="9763125" y="563563"/>
          <p14:tracePt t="5892" x="9788525" y="550863"/>
          <p14:tracePt t="5894" x="9813925" y="550863"/>
          <p14:tracePt t="5906" x="9852025" y="538163"/>
          <p14:tracePt t="5922" x="9863138" y="525463"/>
          <p14:tracePt t="5939" x="9875838" y="525463"/>
          <p14:tracePt t="5945" x="9901238" y="525463"/>
          <p14:tracePt t="5960" x="9901238" y="512763"/>
          <p14:tracePt t="5984" x="9913938" y="512763"/>
          <p14:tracePt t="6023" x="9926638" y="512763"/>
          <p14:tracePt t="6156" x="9926638" y="525463"/>
          <p14:tracePt t="6173" x="9901238" y="588963"/>
          <p14:tracePt t="6204" x="9863138" y="825500"/>
          <p14:tracePt t="6223" x="9852025" y="912813"/>
          <p14:tracePt t="6239" x="9839325" y="1014413"/>
          <p14:tracePt t="6256" x="9826625" y="1114425"/>
          <p14:tracePt t="6259" x="9813925" y="1238250"/>
          <p14:tracePt t="6268" x="9801225" y="1339850"/>
          <p14:tracePt t="6281" x="9788525" y="1439863"/>
          <p14:tracePt t="6293" x="9775825" y="1539875"/>
          <p14:tracePt t="6308" x="9763125" y="1639888"/>
          <p14:tracePt t="6323" x="9763125" y="1739900"/>
          <p14:tracePt t="6332" x="9763125" y="1865313"/>
          <p14:tracePt t="6346" x="9763125" y="1978025"/>
          <p14:tracePt t="6359" x="9763125" y="2089150"/>
          <p14:tracePt t="6373" x="9763125" y="2190750"/>
          <p14:tracePt t="6389" x="9763125" y="2278063"/>
          <p14:tracePt t="6398" x="9763125" y="2352675"/>
          <p14:tracePt t="6410" x="9763125" y="2414588"/>
          <p14:tracePt t="6423" x="9763125" y="2490788"/>
          <p14:tracePt t="6440" x="9775825" y="2565400"/>
          <p14:tracePt t="6456" x="9775825" y="2665413"/>
          <p14:tracePt t="6462" x="9775825" y="2778125"/>
          <p14:tracePt t="6477" x="9775825" y="2878138"/>
          <p14:tracePt t="6487" x="9775825" y="2952750"/>
          <p14:tracePt t="6506" x="9775825" y="3003550"/>
          <p14:tracePt t="6523" x="9775825" y="3041650"/>
          <p14:tracePt t="6526" x="9775825" y="3065463"/>
          <p14:tracePt t="6539" x="9763125" y="3065463"/>
          <p14:tracePt t="6885" x="9763125" y="3078163"/>
          <p14:tracePt t="6911" x="9763125" y="3090863"/>
          <p14:tracePt t="6937" x="9750425" y="3103563"/>
          <p14:tracePt t="6951" x="9726613" y="3103563"/>
          <p14:tracePt t="6963" x="9713913" y="3103563"/>
          <p14:tracePt t="6976" x="9688513" y="3103563"/>
          <p14:tracePt t="6989" x="9675813" y="3116263"/>
          <p14:tracePt t="7002" x="9663113" y="3116263"/>
          <p14:tracePt t="7014" x="9650413" y="3128963"/>
          <p14:tracePt t="7040" x="9637713" y="3128963"/>
          <p14:tracePt t="7053" x="9626600" y="3128963"/>
          <p14:tracePt t="7079" x="9613900" y="3141663"/>
          <p14:tracePt t="7107" x="9601200" y="3141663"/>
          <p14:tracePt t="7131" x="9588500" y="3141663"/>
          <p14:tracePt t="7144" x="9575800" y="3154363"/>
          <p14:tracePt t="7174" x="9563100" y="3154363"/>
          <p14:tracePt t="7195" x="9550400" y="3165475"/>
          <p14:tracePt t="7208" x="9537700" y="3165475"/>
          <p14:tracePt t="7224" x="9525000" y="3165475"/>
          <p14:tracePt t="7241" x="9501188" y="3178175"/>
          <p14:tracePt t="7247" x="9463088" y="3178175"/>
          <p14:tracePt t="7261" x="9401175" y="3190875"/>
          <p14:tracePt t="7273" x="9324975" y="3203575"/>
          <p14:tracePt t="7291" x="9212263" y="3228975"/>
          <p14:tracePt t="7307" x="9099550" y="3254375"/>
          <p14:tracePt t="7311" x="8963025" y="3278188"/>
          <p14:tracePt t="7324" x="8812213" y="3303588"/>
          <p14:tracePt t="7337" x="8612188" y="3354388"/>
          <p14:tracePt t="7357" x="8386763" y="3378200"/>
          <p14:tracePt t="7374" x="8135938" y="3416300"/>
          <p14:tracePt t="7377" x="7848600" y="3454400"/>
          <p14:tracePt t="7389" x="7523163" y="3490913"/>
          <p14:tracePt t="7402" x="7210425" y="3503613"/>
          <p14:tracePt t="7424" x="6821488" y="3529013"/>
          <p14:tracePt t="7427" x="6446838" y="3554413"/>
          <p14:tracePt t="7441" x="6157913" y="3567113"/>
          <p14:tracePt t="7454" x="5921375" y="3567113"/>
          <p14:tracePt t="7466" x="5745163" y="3567113"/>
          <p14:tracePt t="7491" x="5619750" y="3567113"/>
          <p14:tracePt t="7494" x="5519738" y="3554413"/>
          <p14:tracePt t="7725" x="5495925" y="3554413"/>
          <p14:tracePt t="7735" x="5407025" y="3554413"/>
          <p14:tracePt t="7758" x="5281613" y="3567113"/>
          <p14:tracePt t="7775" x="5106988" y="3579813"/>
          <p14:tracePt t="7777" x="4881563" y="3603625"/>
          <p14:tracePt t="7786" x="4556125" y="3641725"/>
          <p14:tracePt t="7800" x="4168775" y="3692525"/>
          <p14:tracePt t="7814" x="3779838" y="3703638"/>
          <p14:tracePt t="7825" x="3405188" y="3703638"/>
          <p14:tracePt t="7841" x="3103563" y="3703638"/>
          <p14:tracePt t="7851" x="2816225" y="3703638"/>
          <p14:tracePt t="7863" x="2590800" y="3667125"/>
          <p14:tracePt t="7880" x="2428875" y="3641725"/>
          <p14:tracePt t="7891" x="2290763" y="3616325"/>
          <p14:tracePt t="7908" x="2190750" y="3603625"/>
          <p14:tracePt t="7916" x="2103438" y="3590925"/>
          <p14:tracePt t="7929" x="2014538" y="3579813"/>
          <p14:tracePt t="7941" x="1952625" y="3567113"/>
          <p14:tracePt t="7954" x="1878013" y="3554413"/>
          <p14:tracePt t="7967" x="1827213" y="3541713"/>
          <p14:tracePt t="7981" x="1790700" y="3529013"/>
          <p14:tracePt t="7995" x="1739900" y="3529013"/>
          <p14:tracePt t="8006" x="1714500" y="3516313"/>
          <p14:tracePt t="8025" x="1701800" y="3503613"/>
          <p14:tracePt t="8032" x="1689100" y="3490913"/>
          <p14:tracePt t="8046" x="1677988" y="3490913"/>
          <p14:tracePt t="8058" x="1665288" y="3490913"/>
          <p14:tracePt t="8239" x="1677988" y="3490913"/>
          <p14:tracePt t="8259" x="1689100" y="3490913"/>
          <p14:tracePt t="8264" x="1701800" y="3490913"/>
          <p14:tracePt t="8278" x="1714500" y="3490913"/>
          <p14:tracePt t="8292" x="1752600" y="3490913"/>
          <p14:tracePt t="8303" x="1790700" y="3490913"/>
          <p14:tracePt t="8316" x="1827213" y="3490913"/>
          <p14:tracePt t="8329" x="1865313" y="3490913"/>
          <p14:tracePt t="8342" x="1903413" y="3490913"/>
          <p14:tracePt t="8359" x="1927225" y="3490913"/>
          <p14:tracePt t="8367" x="1952625" y="3490913"/>
          <p14:tracePt t="8380" x="1965325" y="3490913"/>
          <p14:tracePt t="8394" x="1978025" y="3490913"/>
          <p14:tracePt t="8406" x="2003425" y="3490913"/>
          <p14:tracePt t="8426" x="2014538" y="3490913"/>
          <p14:tracePt t="8432" x="2027238" y="3490913"/>
          <p14:tracePt t="8445" x="2052638" y="3490913"/>
          <p14:tracePt t="8459" x="2078038" y="3490913"/>
          <p14:tracePt t="8471" x="2103438" y="3490913"/>
          <p14:tracePt t="8492" x="2127250" y="3503613"/>
          <p14:tracePt t="8497" x="2165350" y="3503613"/>
          <p14:tracePt t="8510" x="2190750" y="3516313"/>
          <p14:tracePt t="8526" x="2216150" y="3516313"/>
          <p14:tracePt t="8536" x="2252663" y="3516313"/>
          <p14:tracePt t="8559" x="2290763" y="3516313"/>
          <p14:tracePt t="8562" x="2316163" y="3516313"/>
          <p14:tracePt t="8574" x="2339975" y="3529013"/>
          <p14:tracePt t="8593" x="2365375" y="3529013"/>
          <p14:tracePt t="8600" x="2390775" y="3529013"/>
          <p14:tracePt t="8613" x="2416175" y="3529013"/>
          <p14:tracePt t="8626" x="2441575" y="3529013"/>
          <p14:tracePt t="8639" x="2478088" y="3529013"/>
          <p14:tracePt t="8659" x="2503488" y="3529013"/>
          <p14:tracePt t="8665" x="2528888" y="3529013"/>
          <p14:tracePt t="8677" x="2554288" y="3529013"/>
          <p14:tracePt t="8691" x="2578100" y="3529013"/>
          <p14:tracePt t="8704" x="2603500" y="3529013"/>
          <p14:tracePt t="8726" x="2628900" y="3529013"/>
          <p14:tracePt t="8730" x="2667000" y="3529013"/>
          <p14:tracePt t="8742" x="2690813" y="3529013"/>
          <p14:tracePt t="8760" x="2728913" y="3529013"/>
          <p14:tracePt t="8768" x="2767013" y="3529013"/>
          <p14:tracePt t="8793" x="2803525" y="3529013"/>
          <p14:tracePt t="8796" x="2841625" y="3529013"/>
          <p14:tracePt t="8807" x="2890838" y="3529013"/>
          <p14:tracePt t="8826" x="2941638" y="3529013"/>
          <p14:tracePt t="8832" x="2992438" y="3529013"/>
          <p14:tracePt t="8846" x="3028950" y="3529013"/>
          <p14:tracePt t="8860" x="3067050" y="3529013"/>
          <p14:tracePt t="8871" x="3103563" y="3529013"/>
          <p14:tracePt t="8893" x="3141663" y="3516313"/>
          <p14:tracePt t="8898" x="3179763" y="3516313"/>
          <p14:tracePt t="8910" x="3228975" y="3516313"/>
          <p14:tracePt t="8923" x="3279775" y="3516313"/>
          <p14:tracePt t="8936" x="3354388" y="3516313"/>
          <p14:tracePt t="8949" x="3417888" y="3516313"/>
          <p14:tracePt t="8963" x="3467100" y="3516313"/>
          <p14:tracePt t="8976" x="3517900" y="3516313"/>
          <p14:tracePt t="8987" x="3554413" y="3516313"/>
          <p14:tracePt t="9001" x="3592513" y="3503613"/>
          <p14:tracePt t="9325" x="3605213" y="3503613"/>
          <p14:tracePt t="9334" x="3654425" y="3479800"/>
          <p14:tracePt t="9345" x="3717925" y="3454400"/>
          <p14:tracePt t="9358" x="3830638" y="3429000"/>
          <p14:tracePt t="9377" x="3968750" y="3403600"/>
          <p14:tracePt t="9393" x="4092575" y="3378200"/>
          <p14:tracePt t="9397" x="4243388" y="3341688"/>
          <p14:tracePt t="9410" x="4418013" y="3328988"/>
          <p14:tracePt t="9422" x="4581525" y="3316288"/>
          <p14:tracePt t="9444" x="4794250" y="3303588"/>
          <p14:tracePt t="9461" x="5006975" y="3290888"/>
          <p14:tracePt t="9464" x="5157788" y="3278188"/>
          <p14:tracePt t="9475" x="5307013" y="3267075"/>
          <p14:tracePt t="9487" x="5457825" y="3241675"/>
          <p14:tracePt t="9500" x="5595938" y="3228975"/>
          <p14:tracePt t="9514" x="5745163" y="3228975"/>
          <p14:tracePt t="9526" x="5870575" y="3216275"/>
          <p14:tracePt t="9544" x="5983288" y="3203575"/>
          <p14:tracePt t="9551" x="6083300" y="3190875"/>
          <p14:tracePt t="9564" x="6196013" y="3190875"/>
          <p14:tracePt t="9577" x="6296025" y="3178175"/>
          <p14:tracePt t="9589" x="6421438" y="3165475"/>
          <p14:tracePt t="9611" x="6534150" y="3165475"/>
          <p14:tracePt t="9615" x="6646863" y="3165475"/>
          <p14:tracePt t="9629" x="6734175" y="3154363"/>
          <p14:tracePt t="9642" x="6821488" y="3154363"/>
          <p14:tracePt t="9661" x="6910388" y="3141663"/>
          <p14:tracePt t="9677" x="6997700" y="3128963"/>
          <p14:tracePt t="9681" x="7097713" y="3116263"/>
          <p14:tracePt t="9694" x="7197725" y="3116263"/>
          <p14:tracePt t="9707" x="7285038" y="3103563"/>
          <p14:tracePt t="9727" x="7359650" y="3103563"/>
          <p14:tracePt t="9744" x="7448550" y="3103563"/>
          <p14:tracePt t="9747" x="7535863" y="3090863"/>
          <p14:tracePt t="9758" x="7623175" y="3090863"/>
          <p14:tracePt t="9771" x="7710488" y="3078163"/>
          <p14:tracePt t="9794" x="7785100" y="3078163"/>
          <p14:tracePt t="9811" x="7874000" y="3065463"/>
          <p14:tracePt t="9813" x="7961313" y="3065463"/>
          <p14:tracePt t="9823" x="8048625" y="3054350"/>
          <p14:tracePt t="9836" x="8135938" y="3054350"/>
          <p14:tracePt t="9849" x="8223250" y="3041650"/>
          <p14:tracePt t="9863" x="8286750" y="3041650"/>
          <p14:tracePt t="9878" x="8374063" y="3041650"/>
          <p14:tracePt t="9888" x="8424863" y="3041650"/>
          <p14:tracePt t="9901" x="8486775" y="3041650"/>
          <p14:tracePt t="9916" x="8574088" y="3054350"/>
          <p14:tracePt t="9926" x="8661400" y="3065463"/>
          <p14:tracePt t="9939" x="8763000" y="3090863"/>
          <p14:tracePt t="9961" x="8874125" y="3116263"/>
          <p14:tracePt t="9965" x="8937625" y="3128963"/>
          <p14:tracePt t="9978" x="9024938" y="3154363"/>
          <p14:tracePt t="9994" x="9112250" y="3178175"/>
          <p14:tracePt t="10003" x="9199563" y="3203575"/>
          <p14:tracePt t="10017" x="9312275" y="3241675"/>
          <p14:tracePt t="10031" x="9437688" y="3290888"/>
          <p14:tracePt t="10042" x="9537700" y="3328988"/>
          <p14:tracePt t="10056" x="9626600" y="3378200"/>
          <p14:tracePt t="10078" x="9688513" y="3416300"/>
          <p14:tracePt t="10081" x="9726613" y="3441700"/>
          <p14:tracePt t="10095" x="9750425" y="3467100"/>
          <p14:tracePt t="10120" x="9763125" y="3479800"/>
          <p14:tracePt t="10172" x="9763125" y="3490913"/>
          <p14:tracePt t="10198" x="9775825" y="3503613"/>
          <p14:tracePt t="10275" x="9788525" y="3490913"/>
          <p14:tracePt t="10314" x="9788525" y="3479800"/>
          <p14:tracePt t="10378" x="9788525" y="3467100"/>
          <p14:tracePt t="11108" x="9726613" y="3516313"/>
          <p14:tracePt t="11118" x="9637713" y="3579813"/>
          <p14:tracePt t="11130" x="9513888" y="3679825"/>
          <p14:tracePt t="11143" x="9350375" y="3803650"/>
          <p14:tracePt t="11163" x="9175750" y="3905250"/>
          <p14:tracePt t="11169" x="8975725" y="4041775"/>
          <p14:tracePt t="11183" x="8786813" y="4141788"/>
          <p14:tracePt t="11194" x="8650288" y="4192588"/>
          <p14:tracePt t="11207" x="8524875" y="4254500"/>
          <p14:tracePt t="11229" x="8399463" y="4305300"/>
          <p14:tracePt t="11233" x="8274050" y="4354513"/>
          <p14:tracePt t="11246" x="8123238" y="4430713"/>
          <p14:tracePt t="11259" x="7923213" y="4505325"/>
          <p14:tracePt t="11280" x="7635875" y="4618038"/>
          <p14:tracePt t="11296" x="7348538" y="4730750"/>
          <p14:tracePt t="11299" x="6959600" y="4905375"/>
          <p14:tracePt t="11310" x="6546850" y="5081588"/>
          <p14:tracePt t="11323" x="6096000" y="5268913"/>
          <p14:tracePt t="11346" x="5507038" y="5481638"/>
          <p14:tracePt t="11349" x="4994275" y="5668963"/>
          <p14:tracePt t="11363" x="4643438" y="5768975"/>
          <p14:tracePt t="11375" x="4443413" y="5819775"/>
          <p14:tracePt t="11387" x="4343400" y="5832475"/>
          <p14:tracePt t="11619" x="4318000" y="5843588"/>
          <p14:tracePt t="11630" x="4268788" y="5868988"/>
          <p14:tracePt t="11643" x="4168775" y="5894388"/>
          <p14:tracePt t="11655" x="4017963" y="5919788"/>
          <p14:tracePt t="11669" x="3792538" y="5969000"/>
          <p14:tracePt t="11682" x="3492500" y="6045200"/>
          <p14:tracePt t="11697" x="3192463" y="6119813"/>
          <p14:tracePt t="11707" x="2867025" y="6169025"/>
          <p14:tracePt t="11720" x="2603500" y="6232525"/>
          <p14:tracePt t="11735" x="2378075" y="6257925"/>
          <p14:tracePt t="11746" x="2228850" y="6269038"/>
          <p14:tracePt t="11763" x="2127250" y="6281738"/>
          <p14:tracePt t="11771" x="2065338" y="6281738"/>
          <p14:tracePt t="11784" x="2027238" y="6281738"/>
          <p14:tracePt t="11798" x="2014538" y="6281738"/>
          <p14:tracePt t="11813" x="2003425" y="6281738"/>
          <p14:tracePt t="11830" x="1990725" y="6281738"/>
          <p14:tracePt t="11953" x="2003425" y="6281738"/>
          <p14:tracePt t="11966" x="2027238" y="6269038"/>
          <p14:tracePt t="11978" x="2065338" y="6269038"/>
          <p14:tracePt t="11997" x="2103438" y="6269038"/>
          <p14:tracePt t="12014" x="2152650" y="6269038"/>
          <p14:tracePt t="12017" x="2203450" y="6257925"/>
          <p14:tracePt t="12029" x="2252663" y="6257925"/>
          <p14:tracePt t="12042" x="2316163" y="6245225"/>
          <p14:tracePt t="12064" x="2378075" y="6245225"/>
          <p14:tracePt t="12081" x="2452688" y="6245225"/>
          <p14:tracePt t="12083" x="2516188" y="6245225"/>
          <p14:tracePt t="12094" x="2578100" y="6245225"/>
          <p14:tracePt t="12108" x="2641600" y="6245225"/>
          <p14:tracePt t="12131" x="2690813" y="6245225"/>
          <p14:tracePt t="12134" x="2741613" y="6245225"/>
          <p14:tracePt t="12146" x="2790825" y="6245225"/>
          <p14:tracePt t="12164" x="2841625" y="6245225"/>
          <p14:tracePt t="12172" x="2903538" y="6257925"/>
          <p14:tracePt t="12185" x="2954338" y="6257925"/>
          <p14:tracePt t="12198" x="3003550" y="6257925"/>
          <p14:tracePt t="12210" x="3054350" y="6257925"/>
          <p14:tracePt t="12231" x="3092450" y="6257925"/>
          <p14:tracePt t="12237" x="3128963" y="6269038"/>
          <p14:tracePt t="12250" x="3154363" y="6269038"/>
          <p14:tracePt t="12263" x="3179763" y="6269038"/>
          <p14:tracePt t="12281" x="3192463" y="6269038"/>
          <p14:tracePt t="12570" x="3216275" y="6269038"/>
          <p14:tracePt t="12581" x="3267075" y="6269038"/>
          <p14:tracePt t="12598" x="3328988" y="6269038"/>
          <p14:tracePt t="12615" x="3417888" y="6269038"/>
          <p14:tracePt t="12620" x="3517900" y="6269038"/>
          <p14:tracePt t="12633" x="3630613" y="6269038"/>
          <p14:tracePt t="12647" x="3730625" y="6269038"/>
          <p14:tracePt t="12665" x="3830638" y="6269038"/>
          <p14:tracePt t="12681" x="3917950" y="6269038"/>
          <p14:tracePt t="12685" x="4005263" y="6269038"/>
          <p14:tracePt t="12697" x="4068763" y="6269038"/>
          <p14:tracePt t="12711" x="4130675" y="6269038"/>
          <p14:tracePt t="12732" x="4181475" y="6269038"/>
          <p14:tracePt t="12736" x="4230688" y="6269038"/>
          <p14:tracePt t="12750" x="4281488" y="6281738"/>
          <p14:tracePt t="12765" x="4330700" y="6281738"/>
          <p14:tracePt t="12775" x="4394200" y="6281738"/>
          <p14:tracePt t="12788" x="4430713" y="6281738"/>
          <p14:tracePt t="12802" x="4468813" y="6281738"/>
          <p14:tracePt t="12813" x="4506913" y="6281738"/>
          <p14:tracePt t="12832" x="4543425" y="6281738"/>
          <p14:tracePt t="12840" x="4581525" y="6281738"/>
          <p14:tracePt t="12853" x="4619625" y="6281738"/>
          <p14:tracePt t="12864" x="4656138" y="6281738"/>
          <p14:tracePt t="12882" x="4694238" y="6281738"/>
          <p14:tracePt t="12890" x="4706938" y="6281738"/>
          <p14:tracePt t="12903" x="4719638" y="6281738"/>
          <p14:tracePt t="12916" x="4732338" y="6281738"/>
          <p14:tracePt t="13175" x="4756150" y="6281738"/>
          <p14:tracePt t="13199" x="4806950" y="6269038"/>
          <p14:tracePt t="13202" x="4894263" y="6257925"/>
          <p14:tracePt t="13215" x="5006975" y="6245225"/>
          <p14:tracePt t="13224" x="5145088" y="6232525"/>
          <p14:tracePt t="13236" x="5281613" y="6219825"/>
          <p14:tracePt t="13250" x="5407025" y="6207125"/>
          <p14:tracePt t="13266" x="5532438" y="6194425"/>
          <p14:tracePt t="13282" x="5645150" y="6181725"/>
          <p14:tracePt t="13288" x="5745163" y="6181725"/>
          <p14:tracePt t="13302" x="5845175" y="6169025"/>
          <p14:tracePt t="13314" x="5945188" y="6169025"/>
          <p14:tracePt t="13332" x="6034088" y="6169025"/>
          <p14:tracePt t="13340" x="6121400" y="6169025"/>
          <p14:tracePt t="13353" x="6183313" y="6169025"/>
          <p14:tracePt t="13366" x="6259513" y="6157913"/>
          <p14:tracePt t="13379" x="6321425" y="6157913"/>
          <p14:tracePt t="13399" x="6383338" y="6145213"/>
          <p14:tracePt t="13405" x="6434138" y="6145213"/>
          <p14:tracePt t="13419" x="6483350" y="6132513"/>
          <p14:tracePt t="13430" x="6534150" y="6119813"/>
          <p14:tracePt t="13443" x="6572250" y="6119813"/>
          <p14:tracePt t="13456" x="6621463" y="6107113"/>
          <p14:tracePt t="13470" x="6646863" y="6107113"/>
          <p14:tracePt t="13482" x="6672263" y="6107113"/>
          <p14:tracePt t="13495" x="6696075" y="6107113"/>
          <p14:tracePt t="13507" x="6721475" y="6107113"/>
          <p14:tracePt t="13521" x="6746875" y="6107113"/>
          <p14:tracePt t="13534" x="6772275" y="6107113"/>
          <p14:tracePt t="13549" x="6808788" y="6107113"/>
          <p14:tracePt t="13559" x="6834188" y="6107113"/>
          <p14:tracePt t="13572" x="6859588" y="6107113"/>
          <p14:tracePt t="13588" x="6884988" y="6107113"/>
          <p14:tracePt t="13598" x="6897688" y="6107113"/>
          <p14:tracePt t="16223" x="6897688" y="6094413"/>
          <p14:tracePt t="16235" x="6897688" y="6081713"/>
          <p14:tracePt t="16248" x="6897688" y="6069013"/>
          <p14:tracePt t="16270" x="6910388" y="6069013"/>
          <p14:tracePt t="16274" x="6910388" y="6056313"/>
          <p14:tracePt t="16287" x="6934200" y="6019800"/>
          <p14:tracePt t="16300" x="6972300" y="5981700"/>
          <p14:tracePt t="16313" x="7034213" y="5919788"/>
          <p14:tracePt t="16337" x="7123113" y="5843588"/>
          <p14:tracePt t="16340" x="7235825" y="5743575"/>
          <p14:tracePt t="16352" x="7397750" y="5643563"/>
          <p14:tracePt t="16364" x="7635875" y="5518150"/>
          <p14:tracePt t="16377" x="7886700" y="5407025"/>
          <p14:tracePt t="16392" x="8161338" y="5294313"/>
          <p14:tracePt t="16403" x="8448675" y="5205413"/>
          <p14:tracePt t="16416" x="8724900" y="5105400"/>
          <p14:tracePt t="16429" x="8999538" y="5043488"/>
          <p14:tracePt t="16442" x="9224963" y="4992688"/>
          <p14:tracePt t="16457" x="9375775" y="4968875"/>
          <p14:tracePt t="16470" x="9501188" y="4956175"/>
          <p14:tracePt t="16480" x="9575800" y="4956175"/>
          <p14:tracePt t="16494" x="9626600" y="4956175"/>
          <p14:tracePt t="16507" x="9663113" y="4956175"/>
          <p14:tracePt t="16520" x="9675813" y="4956175"/>
          <p14:tracePt t="16851" x="9675813" y="4968875"/>
          <p14:tracePt t="16916" x="9675813" y="4956175"/>
          <p14:tracePt t="16937" x="9675813" y="4905375"/>
          <p14:tracePt t="16942" x="9675813" y="4830763"/>
          <p14:tracePt t="16955" x="9688513" y="4730750"/>
          <p14:tracePt t="16967" x="9701213" y="4618038"/>
          <p14:tracePt t="16987" x="9713913" y="4505325"/>
          <p14:tracePt t="17004" x="9726613" y="4405313"/>
          <p14:tracePt t="17007" x="9739313" y="4305300"/>
          <p14:tracePt t="17019" x="9739313" y="4205288"/>
          <p14:tracePt t="17032" x="9750425" y="4117975"/>
          <p14:tracePt t="17054" x="9763125" y="4017963"/>
          <p14:tracePt t="17071" x="9788525" y="3916363"/>
          <p14:tracePt t="17073" x="9839325" y="3767138"/>
          <p14:tracePt t="17083" x="9939338" y="3529013"/>
          <p14:tracePt t="17096" x="10064750" y="3241675"/>
          <p14:tracePt t="17121" x="10201275" y="2952750"/>
          <p14:tracePt t="17124" x="10288588" y="2703513"/>
          <p14:tracePt t="17138" x="10352088" y="2503488"/>
          <p14:tracePt t="17148" x="10390188" y="2327275"/>
          <p14:tracePt t="17161" x="10414000" y="2190750"/>
          <p14:tracePt t="17188" x="10426700" y="2089150"/>
          <p14:tracePt t="17190" x="10439400" y="2001838"/>
          <p14:tracePt t="17204" x="10452100" y="1965325"/>
          <p14:tracePt t="17588" x="10464800" y="1952625"/>
          <p14:tracePt t="17605" x="10514013" y="1927225"/>
          <p14:tracePt t="17609" x="10577513" y="1914525"/>
          <p14:tracePt t="17620" x="10690225" y="1876425"/>
          <p14:tracePt t="17638" x="10802938" y="1852613"/>
          <p14:tracePt t="17655" x="10939463" y="1839913"/>
          <p14:tracePt t="17659" x="11090275" y="1839913"/>
          <p14:tracePt t="17672" x="11241088" y="1839913"/>
          <p14:tracePt t="17684" x="11390313" y="1839913"/>
          <p14:tracePt t="17705" x="11541125" y="1839913"/>
          <p14:tracePt t="17722" x="11666538" y="1839913"/>
          <p14:tracePt t="17725" x="11791950" y="1865313"/>
          <p14:tracePt t="17738" x="11904663" y="1901825"/>
          <p14:tracePt t="17749" x="12017375" y="1927225"/>
          <p14:tracePt t="17762" x="12117388" y="1965325"/>
        </p14:tracePtLst>
      </p14:laserTraceLst>
    </p:ext>
    <p:ext uri="{E180D4A7-C9FB-4DFB-919C-405C955672EB}">
      <p14:showEvtLst xmlns:p14="http://schemas.microsoft.com/office/powerpoint/2010/main">
        <p14:playEvt time="18" objId="8"/>
        <p14:playEvt time="4956" objId="12"/>
        <p14:playEvt time="6156" objId="10"/>
        <p14:stopEvt time="19411" objId="8"/>
        <p14:stopEvt time="19411" objId="12"/>
        <p14:stopEvt time="19411" objId="10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107" y="1519506"/>
            <a:ext cx="86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</a:t>
            </a:r>
            <a:r>
              <a:rPr lang="fr-FR" sz="3200" b="1" dirty="0"/>
              <a:t>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now</a:t>
            </a:r>
            <a:r>
              <a:rPr lang="fr-FR" sz="3200" b="1" dirty="0"/>
              <a:t>, </a:t>
            </a:r>
            <a:r>
              <a:rPr lang="fr-FR" sz="3200" b="1" dirty="0" err="1"/>
              <a:t>he</a:t>
            </a:r>
            <a:r>
              <a:rPr lang="fr-FR" sz="3200" b="1" dirty="0"/>
              <a:t> </a:t>
            </a:r>
            <a:r>
              <a:rPr lang="fr-FR" sz="3200" b="1" dirty="0" err="1">
                <a:solidFill>
                  <a:srgbClr val="FFFF00"/>
                </a:solidFill>
              </a:rPr>
              <a:t>is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sleep</a:t>
            </a:r>
            <a:r>
              <a:rPr lang="fr-FR" sz="3200" b="1" dirty="0">
                <a:solidFill>
                  <a:srgbClr val="7030A0"/>
                </a:solidFill>
              </a:rPr>
              <a:t>ing</a:t>
            </a:r>
            <a:r>
              <a:rPr lang="fr-FR" sz="3200" b="1" dirty="0"/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8107" y="4565538"/>
            <a:ext cx="801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They </a:t>
            </a:r>
            <a:r>
              <a:rPr lang="en-US" sz="3200" b="1" dirty="0">
                <a:solidFill>
                  <a:srgbClr val="FFC000"/>
                </a:solidFill>
              </a:rPr>
              <a:t>are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danc</a:t>
            </a:r>
            <a:r>
              <a:rPr lang="en-US" sz="3200" b="1" dirty="0">
                <a:solidFill>
                  <a:srgbClr val="7030A0"/>
                </a:solidFill>
              </a:rPr>
              <a:t>ing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2060"/>
                </a:solidFill>
              </a:rPr>
              <a:t>now.</a:t>
            </a:r>
            <a:endParaRPr lang="fr-FR" sz="3200" b="1" dirty="0"/>
          </a:p>
        </p:txBody>
      </p:sp>
      <p:pic>
        <p:nvPicPr>
          <p:cNvPr id="9" name="VID-20200405-WA01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4357" y="1251760"/>
            <a:ext cx="3320379" cy="1922887"/>
          </a:xfrm>
          <a:prstGeom prst="rect">
            <a:avLst/>
          </a:prstGeom>
        </p:spPr>
      </p:pic>
      <p:pic>
        <p:nvPicPr>
          <p:cNvPr id="11" name="VID-20200405-WA0155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94357" y="3838827"/>
            <a:ext cx="3320379" cy="192586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0A76C1B-9B8A-4B6A-B0AB-AEBBCEF7F5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"/>
    </mc:Choice>
    <mc:Fallback xmlns="">
      <p:transition spd="slow" advTm="12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73" x="11728450" y="3378200"/>
          <p14:tracePt t="990" x="11277600" y="3403600"/>
          <p14:tracePt t="993" x="10839450" y="3403600"/>
          <p14:tracePt t="1006" x="10364788" y="3403600"/>
          <p14:tracePt t="1023" x="9913938" y="3390900"/>
          <p14:tracePt t="1032" x="9525000" y="3354388"/>
          <p14:tracePt t="1056" x="9199563" y="3303588"/>
          <p14:tracePt t="1059" x="8963025" y="3254375"/>
          <p14:tracePt t="1071" x="8786813" y="3190875"/>
          <p14:tracePt t="1313" x="8799513" y="3190875"/>
          <p14:tracePt t="1327" x="8799513" y="3178175"/>
          <p14:tracePt t="1340" x="8812213" y="3178175"/>
          <p14:tracePt t="1365" x="8812213" y="3165475"/>
          <p14:tracePt t="1390" x="8799513" y="3165475"/>
          <p14:tracePt t="1404" x="8737600" y="3154363"/>
          <p14:tracePt t="1423" x="8637588" y="3141663"/>
          <p14:tracePt t="1440" x="8499475" y="3128963"/>
          <p14:tracePt t="1443" x="8374063" y="3103563"/>
          <p14:tracePt t="1455" x="8248650" y="3065463"/>
          <p14:tracePt t="1468" x="8135938" y="3016250"/>
          <p14:tracePt t="1490" x="8061325" y="2941638"/>
          <p14:tracePt t="1507" x="7999413" y="2865438"/>
          <p14:tracePt t="1509" x="7961313" y="2778125"/>
          <p14:tracePt t="1524" x="7948613" y="2678113"/>
          <p14:tracePt t="1532" x="7948613" y="2578100"/>
          <p14:tracePt t="1545" x="7948613" y="2478088"/>
          <p14:tracePt t="1559" x="7961313" y="2403475"/>
          <p14:tracePt t="1574" x="7986713" y="2352675"/>
          <p14:tracePt t="1590" x="7999413" y="2303463"/>
          <p14:tracePt t="1597" x="8023225" y="2278063"/>
          <p14:tracePt t="1611" x="8048625" y="2265363"/>
          <p14:tracePt t="1622" x="8074025" y="2239963"/>
          <p14:tracePt t="1640" x="8123238" y="2227263"/>
          <p14:tracePt t="1657" x="8174038" y="2214563"/>
          <p14:tracePt t="1662" x="8223250" y="2201863"/>
          <p14:tracePt t="1675" x="8299450" y="2190750"/>
          <p14:tracePt t="1691" x="8374063" y="2178050"/>
          <p14:tracePt t="1700" x="8435975" y="2165350"/>
          <p14:tracePt t="1724" x="8512175" y="2152650"/>
          <p14:tracePt t="1727" x="8586788" y="2127250"/>
          <p14:tracePt t="1739" x="8637588" y="2101850"/>
          <p14:tracePt t="1757" x="8686800" y="2101850"/>
          <p14:tracePt t="1774" x="8724900" y="2089150"/>
          <p14:tracePt t="1778" x="8774113" y="2078038"/>
          <p14:tracePt t="1791" x="8812213" y="2065338"/>
          <p14:tracePt t="1804" x="8837613" y="2052638"/>
          <p14:tracePt t="1824" x="8874125" y="2052638"/>
          <p14:tracePt t="1841" x="8912225" y="2039938"/>
          <p14:tracePt t="1844" x="8950325" y="2027238"/>
          <p14:tracePt t="1857" x="8999538" y="2014538"/>
          <p14:tracePt t="1868" x="9050338" y="2014538"/>
          <p14:tracePt t="1881" x="9088438" y="2001838"/>
          <p14:tracePt t="1907" x="9124950" y="1989138"/>
          <p14:tracePt t="1910" x="9163050" y="1978025"/>
          <p14:tracePt t="1924" x="9188450" y="1965325"/>
          <p14:tracePt t="1933" x="9212263" y="1965325"/>
          <p14:tracePt t="1945" x="9237663" y="1965325"/>
          <p14:tracePt t="1958" x="9263063" y="1952625"/>
          <p14:tracePt t="1974" x="9275763" y="1939925"/>
          <p14:tracePt t="1991" x="9288463" y="1939925"/>
          <p14:tracePt t="1997" x="9312275" y="1939925"/>
          <p14:tracePt t="2012" x="9324975" y="1927225"/>
          <p14:tracePt t="2024" x="9337675" y="1914525"/>
          <p14:tracePt t="2035" x="9363075" y="1914525"/>
          <p14:tracePt t="2062" x="9375775" y="1914525"/>
          <p14:tracePt t="2129" x="9388475" y="1914525"/>
          <p14:tracePt t="2158" x="9401175" y="1914525"/>
          <p14:tracePt t="2295" x="9388475" y="1914525"/>
          <p14:tracePt t="2325" x="9388475" y="1939925"/>
          <p14:tracePt t="2333" x="9363075" y="1952625"/>
          <p14:tracePt t="2358" x="9350375" y="1978025"/>
          <p14:tracePt t="2359" x="9324975" y="2027238"/>
          <p14:tracePt t="2372" x="9312275" y="2065338"/>
          <p14:tracePt t="2392" x="9288463" y="2089150"/>
          <p14:tracePt t="2398" x="9275763" y="2114550"/>
          <p14:tracePt t="2425" x="9263063" y="2152650"/>
          <p14:tracePt t="2427" x="9250363" y="2165350"/>
          <p14:tracePt t="2442" x="9250363" y="2178050"/>
          <p14:tracePt t="2449" x="9237663" y="2201863"/>
          <p14:tracePt t="2462" x="9224963" y="2214563"/>
          <p14:tracePt t="2475" x="9212263" y="2227263"/>
          <p14:tracePt t="2492" x="9199563" y="2252663"/>
          <p14:tracePt t="2508" x="9188450" y="2278063"/>
          <p14:tracePt t="2525" x="9137650" y="2314575"/>
          <p14:tracePt t="2528" x="9075738" y="2352675"/>
          <p14:tracePt t="2539" x="8986838" y="2390775"/>
          <p14:tracePt t="2558" x="8899525" y="2439988"/>
          <p14:tracePt t="2575" x="8799513" y="2478088"/>
          <p14:tracePt t="2592" x="8712200" y="2503488"/>
          <p14:tracePt t="2594" x="8599488" y="2527300"/>
          <p14:tracePt t="2605" x="8486775" y="2540000"/>
          <p14:tracePt t="2617" x="8374063" y="2552700"/>
          <p14:tracePt t="2642" x="8223250" y="2565400"/>
          <p14:tracePt t="2644" x="8074025" y="2565400"/>
          <p14:tracePt t="2659" x="7923213" y="2565400"/>
          <p14:tracePt t="2669" x="7773988" y="2565400"/>
          <p14:tracePt t="2692" x="7623175" y="2565400"/>
          <p14:tracePt t="2695" x="7485063" y="2565400"/>
          <p14:tracePt t="2708" x="7372350" y="2565400"/>
          <p14:tracePt t="2725" x="7246938" y="2565400"/>
          <p14:tracePt t="2733" x="7134225" y="2565400"/>
          <p14:tracePt t="2759" x="7034213" y="2552700"/>
          <p14:tracePt t="2762" x="6921500" y="2552700"/>
          <p14:tracePt t="2775" x="6797675" y="2552700"/>
          <p14:tracePt t="2785" x="6684963" y="2552700"/>
          <p14:tracePt t="2798" x="6572250" y="2552700"/>
          <p14:tracePt t="2812" x="6459538" y="2565400"/>
          <p14:tracePt t="2825" x="6383338" y="2565400"/>
          <p14:tracePt t="2842" x="6321425" y="2578100"/>
          <p14:tracePt t="2859" x="6308725" y="2578100"/>
          <p14:tracePt t="3059" x="6296025" y="2578100"/>
          <p14:tracePt t="3076" x="6296025" y="2603500"/>
          <p14:tracePt t="3109" x="6234113" y="2640013"/>
          <p14:tracePt t="3112" x="6146800" y="2665413"/>
          <p14:tracePt t="3118" x="6008688" y="2690813"/>
          <p14:tracePt t="3130" x="5821363" y="2728913"/>
          <p14:tracePt t="3144" x="5595938" y="2765425"/>
          <p14:tracePt t="3159" x="5307013" y="2803525"/>
          <p14:tracePt t="3176" x="4981575" y="2840038"/>
          <p14:tracePt t="3193" x="4568825" y="2852738"/>
          <p14:tracePt t="3196" x="4056063" y="2878138"/>
          <p14:tracePt t="3208" x="3605213" y="2903538"/>
          <p14:tracePt t="3226" x="3267075" y="2903538"/>
          <p14:tracePt t="3243" x="3054350" y="2903538"/>
          <p14:tracePt t="3259" x="2879725" y="2890838"/>
          <p14:tracePt t="3263" x="2741613" y="2852738"/>
          <p14:tracePt t="3272" x="2616200" y="2828925"/>
          <p14:tracePt t="3286" x="2490788" y="2803525"/>
          <p14:tracePt t="3299" x="2390775" y="2778125"/>
          <p14:tracePt t="3313" x="2290763" y="2765425"/>
          <p14:tracePt t="3326" x="2203450" y="2740025"/>
          <p14:tracePt t="3337" x="2090738" y="2716213"/>
          <p14:tracePt t="3359" x="2003425" y="2690813"/>
          <p14:tracePt t="3363" x="1952625" y="2665413"/>
          <p14:tracePt t="3376" x="1914525" y="2652713"/>
          <p14:tracePt t="3393" x="1878013" y="2652713"/>
          <p14:tracePt t="3402" x="1839913" y="2640013"/>
          <p14:tracePt t="3426" x="1827213" y="2627313"/>
          <p14:tracePt t="3428" x="1814513" y="2627313"/>
          <p14:tracePt t="3443" x="1801813" y="2616200"/>
          <p14:tracePt t="3466" x="1801813" y="2603500"/>
          <p14:tracePt t="3480" x="1790700" y="2603500"/>
          <p14:tracePt t="3544" x="1778000" y="2590800"/>
          <p14:tracePt t="3608" x="1778000" y="2578100"/>
          <p14:tracePt t="3627" x="1790700" y="2578100"/>
          <p14:tracePt t="3634" x="1814513" y="2565400"/>
          <p14:tracePt t="3647" x="1852613" y="2565400"/>
          <p14:tracePt t="3660" x="1890713" y="2565400"/>
          <p14:tracePt t="3677" x="1927225" y="2565400"/>
          <p14:tracePt t="3693" x="1965325" y="2565400"/>
          <p14:tracePt t="3698" x="2003425" y="2565400"/>
          <p14:tracePt t="3711" x="2027238" y="2552700"/>
          <p14:tracePt t="3727" x="2052638" y="2552700"/>
          <p14:tracePt t="3743" x="2065338" y="2552700"/>
          <p14:tracePt t="3760" x="2078038" y="2552700"/>
          <p14:tracePt t="3763" x="2103438" y="2552700"/>
          <p14:tracePt t="3788" x="2116138" y="2552700"/>
          <p14:tracePt t="3827" x="2127250" y="2552700"/>
          <p14:tracePt t="3840" x="2139950" y="2552700"/>
          <p14:tracePt t="3881" x="2152650" y="2552700"/>
          <p14:tracePt t="3904" x="2165350" y="2552700"/>
          <p14:tracePt t="3944" x="2190750" y="2552700"/>
          <p14:tracePt t="3946" x="2203450" y="2552700"/>
          <p14:tracePt t="3957" x="2216150" y="2552700"/>
          <p14:tracePt t="3969" x="2239963" y="2552700"/>
          <p14:tracePt t="3994" x="2278063" y="2552700"/>
          <p14:tracePt t="3996" x="2339975" y="2565400"/>
          <p14:tracePt t="4010" x="2390775" y="2565400"/>
          <p14:tracePt t="4027" x="2441575" y="2565400"/>
          <p14:tracePt t="4034" x="2490788" y="2578100"/>
          <p14:tracePt t="4047" x="2565400" y="2578100"/>
          <p14:tracePt t="4060" x="2641600" y="2578100"/>
          <p14:tracePt t="4077" x="2741613" y="2590800"/>
          <p14:tracePt t="4098" x="2928938" y="2603500"/>
          <p14:tracePt t="4111" x="3028950" y="2616200"/>
          <p14:tracePt t="4124" x="3128963" y="2616200"/>
          <p14:tracePt t="4144" x="3267075" y="2627313"/>
          <p14:tracePt t="4161" x="3392488" y="2627313"/>
          <p14:tracePt t="4163" x="3505200" y="2640013"/>
          <p14:tracePt t="4175" x="3605213" y="2652713"/>
          <p14:tracePt t="4194" x="3692525" y="2665413"/>
          <p14:tracePt t="4201" x="3779838" y="2665413"/>
          <p14:tracePt t="4215" x="3843338" y="2678113"/>
          <p14:tracePt t="4227" x="3905250" y="2678113"/>
          <p14:tracePt t="4240" x="3943350" y="2678113"/>
          <p14:tracePt t="4521" x="3979863" y="2678113"/>
          <p14:tracePt t="4544" x="4030663" y="2665413"/>
          <p14:tracePt t="4547" x="4117975" y="2652713"/>
          <p14:tracePt t="4561" x="4205288" y="2640013"/>
          <p14:tracePt t="4571" x="4305300" y="2627313"/>
          <p14:tracePt t="4595" x="4418013" y="2627313"/>
          <p14:tracePt t="4611" x="4530725" y="2627313"/>
          <p14:tracePt t="4614" x="4656138" y="2627313"/>
          <p14:tracePt t="4624" x="4768850" y="2627313"/>
          <p14:tracePt t="4637" x="4868863" y="2627313"/>
          <p14:tracePt t="4661" x="4968875" y="2627313"/>
          <p14:tracePt t="4678" x="5057775" y="2627313"/>
          <p14:tracePt t="4680" x="5132388" y="2627313"/>
          <p14:tracePt t="4695" x="5181600" y="2627313"/>
          <p14:tracePt t="4702" x="5219700" y="2640013"/>
          <p14:tracePt t="4715" x="5257800" y="2652713"/>
          <p14:tracePt t="4728" x="5294313" y="2652713"/>
          <p14:tracePt t="4745" x="5332413" y="2665413"/>
          <p14:tracePt t="4761" x="5370513" y="2665413"/>
          <p14:tracePt t="4765" x="5407025" y="2678113"/>
          <p14:tracePt t="4779" x="5445125" y="2678113"/>
          <p14:tracePt t="4792" x="5483225" y="2690813"/>
          <p14:tracePt t="4812" x="5507038" y="2690813"/>
          <p14:tracePt t="4828" x="5532438" y="2703513"/>
          <p14:tracePt t="4831" x="5545138" y="2703513"/>
          <p14:tracePt t="4862" x="5557838" y="2703513"/>
          <p14:tracePt t="5011" x="5570538" y="2703513"/>
          <p14:tracePt t="5477" x="5583238" y="2703513"/>
          <p14:tracePt t="5502" x="5595938" y="2716213"/>
          <p14:tracePt t="5516" x="5607050" y="2716213"/>
          <p14:tracePt t="5529" x="5619750" y="2728913"/>
          <p14:tracePt t="5541" x="5645150" y="2740025"/>
          <p14:tracePt t="5563" x="5657850" y="2740025"/>
          <p14:tracePt t="5566" x="5683250" y="2752725"/>
          <p14:tracePt t="5579" x="5695950" y="2778125"/>
          <p14:tracePt t="5596" x="5708650" y="2790825"/>
          <p14:tracePt t="5613" x="5732463" y="2803525"/>
          <p14:tracePt t="5618" x="5757863" y="2828925"/>
          <p14:tracePt t="5631" x="5783263" y="2840038"/>
          <p14:tracePt t="5643" x="5821363" y="2852738"/>
          <p14:tracePt t="5663" x="5845175" y="2878138"/>
          <p14:tracePt t="5679" x="5870575" y="2890838"/>
          <p14:tracePt t="5683" x="5908675" y="2928938"/>
          <p14:tracePt t="5696" x="5957888" y="2965450"/>
          <p14:tracePt t="5709" x="6008688" y="3028950"/>
          <p14:tracePt t="5729" x="6057900" y="3090863"/>
          <p14:tracePt t="5746" x="6108700" y="3165475"/>
          <p14:tracePt t="5748" x="6170613" y="3241675"/>
          <p14:tracePt t="5763" x="6234113" y="3316288"/>
          <p14:tracePt t="5773" x="6321425" y="3390900"/>
          <p14:tracePt t="5786" x="6421438" y="3479800"/>
          <p14:tracePt t="5800" x="6521450" y="3567113"/>
          <p14:tracePt t="5813" x="6634163" y="3679825"/>
          <p14:tracePt t="5830" x="6734175" y="3792538"/>
          <p14:tracePt t="5837" x="6808788" y="3905250"/>
          <p14:tracePt t="5851" x="6859588" y="3979863"/>
          <p14:tracePt t="5864" x="6897688" y="4029075"/>
          <p14:tracePt t="5876" x="6921500" y="4067175"/>
          <p14:tracePt t="6158" x="6946900" y="4067175"/>
          <p14:tracePt t="6180" x="6997700" y="4054475"/>
          <p14:tracePt t="6197" x="7085013" y="4041775"/>
          <p14:tracePt t="6199" x="7185025" y="4029075"/>
          <p14:tracePt t="6209" x="7310438" y="4029075"/>
          <p14:tracePt t="6230" x="7448550" y="4029075"/>
          <p14:tracePt t="6235" x="7585075" y="4029075"/>
          <p14:tracePt t="6247" x="7710488" y="4029075"/>
          <p14:tracePt t="6263" x="7848600" y="4029075"/>
          <p14:tracePt t="6280" x="7986713" y="4041775"/>
          <p14:tracePt t="6286" x="8099425" y="4054475"/>
          <p14:tracePt t="6301" x="8223250" y="4079875"/>
          <p14:tracePt t="6313" x="8374063" y="4129088"/>
          <p14:tracePt t="6330" x="8524875" y="4179888"/>
          <p14:tracePt t="6347" x="8686800" y="4241800"/>
          <p14:tracePt t="6364" x="8837613" y="4279900"/>
          <p14:tracePt t="6366" x="8975725" y="4305300"/>
          <p14:tracePt t="6377" x="9088438" y="4341813"/>
          <p14:tracePt t="6397" x="9212263" y="4392613"/>
          <p14:tracePt t="6414" x="9337675" y="4443413"/>
          <p14:tracePt t="6417" x="9463088" y="4505325"/>
          <p14:tracePt t="6430" x="9563100" y="4579938"/>
          <p14:tracePt t="6441" x="9650413" y="4643438"/>
          <p14:tracePt t="6455" x="9739313" y="4705350"/>
          <p14:tracePt t="6480" x="9788525" y="4768850"/>
          <p14:tracePt t="6483" x="9839325" y="4830763"/>
          <p14:tracePt t="6497" x="9863138" y="4868863"/>
          <p14:tracePt t="6506" x="9875838" y="4905375"/>
          <p14:tracePt t="6518" x="9875838" y="4930775"/>
          <p14:tracePt t="6534" x="9875838" y="4956175"/>
          <p14:tracePt t="6545" x="9888538" y="4968875"/>
          <p14:tracePt t="6564" x="9901238" y="4981575"/>
          <p14:tracePt t="6571" x="9901238" y="5005388"/>
          <p14:tracePt t="6585" x="9913938" y="5018088"/>
          <p14:tracePt t="6597" x="9913938" y="5030788"/>
          <p14:tracePt t="6614" x="9913938" y="5056188"/>
          <p14:tracePt t="6623" x="9913938" y="5081588"/>
          <p14:tracePt t="6636" x="9926638" y="5105400"/>
          <p14:tracePt t="6648" x="9926638" y="5118100"/>
          <p14:tracePt t="6661" x="9926638" y="5156200"/>
          <p14:tracePt t="6681" x="9913938" y="5205413"/>
          <p14:tracePt t="6698" x="9863138" y="5243513"/>
          <p14:tracePt t="6701" x="9775825" y="5294313"/>
          <p14:tracePt t="6712" x="9650413" y="5356225"/>
          <p14:tracePt t="6731" x="9501188" y="5394325"/>
          <p14:tracePt t="6748" x="9301163" y="5443538"/>
          <p14:tracePt t="6752" x="9112250" y="5468938"/>
          <p14:tracePt t="6765" x="8924925" y="5468938"/>
          <p14:tracePt t="6777" x="8786813" y="5468938"/>
          <p14:tracePt t="6798" x="8650288" y="5468938"/>
          <p14:tracePt t="6814" x="8548688" y="5443538"/>
          <p14:tracePt t="6818" x="8448675" y="5394325"/>
          <p14:tracePt t="6831" x="8361363" y="5305425"/>
          <p14:tracePt t="6842" x="8274050" y="5218113"/>
          <p14:tracePt t="6865" x="8212138" y="5105400"/>
          <p14:tracePt t="6868" x="8148638" y="5005388"/>
          <p14:tracePt t="6881" x="8099425" y="4918075"/>
          <p14:tracePt t="6898" x="8061325" y="4818063"/>
          <p14:tracePt t="6906" x="8048625" y="4730750"/>
          <p14:tracePt t="6920" x="8048625" y="4656138"/>
          <p14:tracePt t="6934" x="8048625" y="4567238"/>
          <p14:tracePt t="6948" x="8074025" y="4479925"/>
          <p14:tracePt t="6964" x="8110538" y="4392613"/>
          <p14:tracePt t="6972" x="8161338" y="4318000"/>
          <p14:tracePt t="6985" x="8199438" y="4254500"/>
          <p14:tracePt t="6997" x="8248650" y="4205288"/>
          <p14:tracePt t="7010" x="8299450" y="4167188"/>
          <p14:tracePt t="7022" x="8348663" y="4141788"/>
          <p14:tracePt t="7036" x="8412163" y="4117975"/>
          <p14:tracePt t="7051" x="8461375" y="4105275"/>
          <p14:tracePt t="7065" x="8512175" y="4105275"/>
          <p14:tracePt t="7081" x="8561388" y="4105275"/>
          <p14:tracePt t="7087" x="8612188" y="4105275"/>
          <p14:tracePt t="7101" x="8686800" y="4105275"/>
          <p14:tracePt t="7115" x="8750300" y="4105275"/>
          <p14:tracePt t="7131" x="8837613" y="4105275"/>
          <p14:tracePt t="7148" x="8924925" y="4117975"/>
          <p14:tracePt t="7152" x="9024938" y="4129088"/>
          <p14:tracePt t="7165" x="9150350" y="4141788"/>
          <p14:tracePt t="7178" x="9250363" y="4167188"/>
          <p14:tracePt t="7198" x="9350375" y="4192588"/>
          <p14:tracePt t="7215" x="9437688" y="4230688"/>
          <p14:tracePt t="7217" x="9537700" y="4292600"/>
          <p14:tracePt t="7230" x="9613900" y="4341813"/>
          <p14:tracePt t="7248" x="9675813" y="4392613"/>
          <p14:tracePt t="7255" x="9713913" y="4454525"/>
          <p14:tracePt t="7269" x="9750425" y="4530725"/>
          <p14:tracePt t="7281" x="9775825" y="4605338"/>
          <p14:tracePt t="7294" x="9813925" y="4679950"/>
          <p14:tracePt t="7315" x="9852025" y="4756150"/>
          <p14:tracePt t="7332" x="9875838" y="4843463"/>
          <p14:tracePt t="7335" x="9901238" y="4930775"/>
          <p14:tracePt t="7346" x="9913938" y="5030788"/>
          <p14:tracePt t="7359" x="9913938" y="5130800"/>
          <p14:tracePt t="7382" x="9913938" y="5218113"/>
          <p14:tracePt t="7385" x="9888538" y="5305425"/>
          <p14:tracePt t="7398" x="9863138" y="5381625"/>
          <p14:tracePt t="7415" x="9813925" y="5430838"/>
          <p14:tracePt t="7424" x="9775825" y="5494338"/>
          <p14:tracePt t="7436" x="9713913" y="5543550"/>
          <p14:tracePt t="7449" x="9637713" y="5594350"/>
          <p14:tracePt t="7465" x="9550400" y="5643563"/>
          <p14:tracePt t="7482" x="9424988" y="5668963"/>
          <p14:tracePt t="7488" x="9275763" y="5707063"/>
          <p14:tracePt t="7503" x="9112250" y="5719763"/>
          <p14:tracePt t="7514" x="8899525" y="5719763"/>
          <p14:tracePt t="7532" x="8724900" y="5719763"/>
          <p14:tracePt t="7549" x="8524875" y="5668963"/>
          <p14:tracePt t="7552" x="8335963" y="5568950"/>
          <p14:tracePt t="7565" x="8161338" y="5443538"/>
          <p14:tracePt t="7582" x="8048625" y="5294313"/>
          <p14:tracePt t="7591" x="7923213" y="5092700"/>
          <p14:tracePt t="7604" x="7848600" y="4918075"/>
          <p14:tracePt t="7618" x="7823200" y="4768850"/>
          <p14:tracePt t="7632" x="7810500" y="4643438"/>
          <p14:tracePt t="7649" x="7810500" y="4543425"/>
          <p14:tracePt t="7665" x="7810500" y="4443413"/>
          <p14:tracePt t="7670" x="7835900" y="4367213"/>
          <p14:tracePt t="7681" x="7886700" y="4292600"/>
          <p14:tracePt t="7695" x="7948613" y="4230688"/>
          <p14:tracePt t="7715" x="8023225" y="4179888"/>
          <p14:tracePt t="7732" x="8110538" y="4129088"/>
          <p14:tracePt t="7736" x="8199438" y="4092575"/>
          <p14:tracePt t="7749" x="8286750" y="4067175"/>
          <p14:tracePt t="7759" x="8374063" y="4054475"/>
          <p14:tracePt t="7782" x="8474075" y="4041775"/>
          <p14:tracePt t="7786" x="8574088" y="4041775"/>
          <p14:tracePt t="7799" x="8699500" y="4041775"/>
          <p14:tracePt t="7811" x="8812213" y="4041775"/>
          <p14:tracePt t="7832" x="8924925" y="4054475"/>
          <p14:tracePt t="7836" x="9037638" y="4079875"/>
          <p14:tracePt t="7849" x="9137650" y="4117975"/>
          <p14:tracePt t="7866" x="9224963" y="4167188"/>
          <p14:tracePt t="7882" x="9324975" y="4241800"/>
          <p14:tracePt t="7888" x="9413875" y="4305300"/>
          <p14:tracePt t="7902" x="9513888" y="4379913"/>
          <p14:tracePt t="7916" x="9601200" y="4454525"/>
          <p14:tracePt t="7927" x="9675813" y="4518025"/>
          <p14:tracePt t="7940" x="9739313" y="4567238"/>
          <p14:tracePt t="7954" x="9775825" y="4605338"/>
          <p14:tracePt t="7966" x="9826625" y="4656138"/>
          <p14:tracePt t="7983" x="9863138" y="4705350"/>
          <p14:tracePt t="7999" x="9888538" y="4779963"/>
          <p14:tracePt t="8004" x="9901238" y="4856163"/>
          <p14:tracePt t="8018" x="9901238" y="4943475"/>
          <p14:tracePt t="8033" x="9901238" y="5005388"/>
          <p14:tracePt t="8049" x="9901238" y="5056188"/>
          <p14:tracePt t="8066" x="9875838" y="5118100"/>
          <p14:tracePt t="8070" x="9839325" y="5156200"/>
          <p14:tracePt t="8082" x="9788525" y="5194300"/>
          <p14:tracePt t="8094" x="9701213" y="5230813"/>
          <p14:tracePt t="8116" x="9588500" y="5268913"/>
          <p14:tracePt t="8133" x="9475788" y="5318125"/>
          <p14:tracePt t="8136" x="9350375" y="5343525"/>
          <p14:tracePt t="8146" x="9212263" y="5356225"/>
          <p14:tracePt t="8166" x="9063038" y="5368925"/>
          <p14:tracePt t="8171" x="8899525" y="5368925"/>
          <p14:tracePt t="8187" x="8712200" y="5368925"/>
          <p14:tracePt t="8199" x="8524875" y="5330825"/>
          <p14:tracePt t="8216" x="8324850" y="5294313"/>
          <p14:tracePt t="8224" x="8148638" y="5218113"/>
          <p14:tracePt t="8237" x="7948613" y="5118100"/>
          <p14:tracePt t="8249" x="7748588" y="5005388"/>
          <p14:tracePt t="8262" x="7561263" y="4905375"/>
          <p14:tracePt t="8275" x="7372350" y="4805363"/>
          <p14:tracePt t="8300" x="7146925" y="4730750"/>
          <p14:tracePt t="8303" x="6910388" y="4643438"/>
          <p14:tracePt t="8316" x="6608763" y="4579938"/>
          <p14:tracePt t="8333" x="6283325" y="4543425"/>
          <p14:tracePt t="8340" x="5895975" y="4505325"/>
          <p14:tracePt t="8353" x="5507038" y="4467225"/>
          <p14:tracePt t="8366" x="5257800" y="4443413"/>
          <p14:tracePt t="8383" x="5081588" y="4430713"/>
          <p14:tracePt t="8400" x="4945063" y="4392613"/>
          <p14:tracePt t="8405" x="4856163" y="4354513"/>
          <p14:tracePt t="8636" x="4843463" y="4354513"/>
          <p14:tracePt t="8650" x="4832350" y="4367213"/>
          <p14:tracePt t="8667" x="4781550" y="4392613"/>
          <p14:tracePt t="8675" x="4656138" y="4418013"/>
          <p14:tracePt t="8687" x="4506913" y="4443413"/>
          <p14:tracePt t="8700" x="4268788" y="4492625"/>
          <p14:tracePt t="8717" x="3830638" y="4579938"/>
          <p14:tracePt t="8734" x="3367088" y="4667250"/>
          <p14:tracePt t="8738" x="2867025" y="4756150"/>
          <p14:tracePt t="8752" x="2339975" y="4830763"/>
          <p14:tracePt t="8765" x="1827213" y="4868863"/>
          <p14:tracePt t="8784" x="1376363" y="4892675"/>
          <p14:tracePt t="8800" x="1001713" y="4892675"/>
          <p14:tracePt t="8804" x="701675" y="4892675"/>
          <p14:tracePt t="8816" x="512763" y="4892675"/>
          <p14:tracePt t="8834" x="363538" y="4892675"/>
          <p14:tracePt t="8842" x="263525" y="4879975"/>
          <p14:tracePt t="8855" x="174625" y="4856163"/>
          <p14:tracePt t="8870" x="112713" y="4830763"/>
          <p14:tracePt t="8881" x="74613" y="4818063"/>
          <p14:tracePt t="8900" x="61913" y="4818063"/>
          <p14:tracePt t="8917" x="38100" y="4805363"/>
          <p14:tracePt t="8945" x="38100" y="4792663"/>
          <p14:tracePt t="9036" x="61913" y="4805363"/>
          <p14:tracePt t="9051" x="112713" y="4818063"/>
          <p14:tracePt t="9067" x="174625" y="4830763"/>
          <p14:tracePt t="9075" x="250825" y="4843463"/>
          <p14:tracePt t="9088" x="325438" y="4856163"/>
          <p14:tracePt t="9100" x="412750" y="4868863"/>
          <p14:tracePt t="9117" x="500063" y="4879975"/>
          <p14:tracePt t="9134" x="588963" y="4892675"/>
          <p14:tracePt t="9139" x="663575" y="4918075"/>
          <p14:tracePt t="9152" x="750888" y="4930775"/>
          <p14:tracePt t="9164" x="838200" y="4943475"/>
          <p14:tracePt t="9184" x="925513" y="4968875"/>
          <p14:tracePt t="9201" x="1014413" y="4992688"/>
          <p14:tracePt t="9204" x="1101725" y="5018088"/>
          <p14:tracePt t="9216" x="1189038" y="5043488"/>
          <p14:tracePt t="9234" x="1276350" y="5068888"/>
          <p14:tracePt t="9251" x="1376363" y="5092700"/>
          <p14:tracePt t="9255" x="1476375" y="5118100"/>
          <p14:tracePt t="9268" x="1589088" y="5143500"/>
          <p14:tracePt t="9281" x="1677988" y="5168900"/>
          <p14:tracePt t="9301" x="1765300" y="5194300"/>
          <p14:tracePt t="9318" x="1852613" y="5218113"/>
          <p14:tracePt t="9321" x="1914525" y="5243513"/>
          <p14:tracePt t="9334" x="1978025" y="5268913"/>
          <p14:tracePt t="9345" x="2027238" y="5294313"/>
          <p14:tracePt t="9358" x="2078038" y="5318125"/>
          <p14:tracePt t="9384" x="2090738" y="5318125"/>
          <p14:tracePt t="9387" x="2103438" y="5330825"/>
          <p14:tracePt t="9701" x="2127250" y="5330825"/>
          <p14:tracePt t="9705" x="2178050" y="5330825"/>
          <p14:tracePt t="9718" x="2265363" y="5330825"/>
          <p14:tracePt t="9735" x="2365375" y="5330825"/>
          <p14:tracePt t="9742" x="2503488" y="5330825"/>
          <p14:tracePt t="9756" x="2654300" y="5318125"/>
          <p14:tracePt t="9767" x="2803525" y="5318125"/>
          <p14:tracePt t="9785" x="2954338" y="5318125"/>
          <p14:tracePt t="9802" x="3103563" y="5318125"/>
          <p14:tracePt t="9806" x="3216275" y="5318125"/>
          <p14:tracePt t="9820" x="3328988" y="5318125"/>
          <p14:tracePt t="9835" x="3454400" y="5318125"/>
          <p14:tracePt t="9845" x="3567113" y="5305425"/>
          <p14:tracePt t="9868" x="3679825" y="5305425"/>
          <p14:tracePt t="9871" x="3805238" y="5305425"/>
          <p14:tracePt t="9883" x="3917950" y="5318125"/>
          <p14:tracePt t="9902" x="4043363" y="5330825"/>
          <p14:tracePt t="9919" x="4156075" y="5343525"/>
          <p14:tracePt t="9922" x="4256088" y="5368925"/>
          <p14:tracePt t="9935" x="4343400" y="5381625"/>
          <p14:tracePt t="9948" x="4418013" y="5394325"/>
          <p14:tracePt t="9969" x="4468813" y="5407025"/>
          <p14:tracePt t="9985" x="4494213" y="5407025"/>
          <p14:tracePt t="9989" x="4506913" y="5407025"/>
          <p14:tracePt t="10320" x="4518025" y="5407025"/>
          <p14:tracePt t="10336" x="4530725" y="5407025"/>
          <p14:tracePt t="10344" x="4568825" y="5394325"/>
          <p14:tracePt t="10369" x="4619625" y="5381625"/>
          <p14:tracePt t="10373" x="4719638" y="5368925"/>
          <p14:tracePt t="10386" x="4843463" y="5356225"/>
          <p14:tracePt t="10402" x="4981575" y="5343525"/>
          <p14:tracePt t="10409" x="5106988" y="5330825"/>
          <p14:tracePt t="10423" x="5245100" y="5330825"/>
          <p14:tracePt t="10436" x="5357813" y="5330825"/>
          <p14:tracePt t="10447" x="5483225" y="5330825"/>
          <p14:tracePt t="10459" x="5595938" y="5330825"/>
          <p14:tracePt t="10473" x="5695950" y="5330825"/>
          <p14:tracePt t="10486" x="5795963" y="5330825"/>
          <p14:tracePt t="10503" x="5895975" y="5343525"/>
          <p14:tracePt t="10511" x="5995988" y="5356225"/>
          <p14:tracePt t="10524" x="6108700" y="5381625"/>
          <p14:tracePt t="10538" x="6196013" y="5407025"/>
          <p14:tracePt t="10553" x="6283325" y="5430838"/>
          <p14:tracePt t="10569" x="6334125" y="5443538"/>
          <p14:tracePt t="10586" x="6370638" y="5456238"/>
          <p14:tracePt t="10590" x="6396038" y="5456238"/>
          <p14:tracePt t="10603" x="6396038" y="5468938"/>
          <p14:tracePt t="10961" x="6408738" y="5468938"/>
          <p14:tracePt t="10987" x="6421438" y="5468938"/>
          <p14:tracePt t="10990" x="6472238" y="5468938"/>
          <p14:tracePt t="10997" x="6559550" y="5456238"/>
          <p14:tracePt t="11010" x="6708775" y="5430838"/>
          <p14:tracePt t="11037" x="6921500" y="5394325"/>
          <p14:tracePt t="11037" x="7210425" y="5368925"/>
          <p14:tracePt t="11054" x="7597775" y="5318125"/>
          <p14:tracePt t="11062" x="8048625" y="5305425"/>
          <p14:tracePt t="11075" x="8486775" y="5305425"/>
          <p14:tracePt t="11087" x="8924925" y="5305425"/>
          <p14:tracePt t="11104" x="9375775" y="5305425"/>
          <p14:tracePt t="11120" x="9775825" y="5305425"/>
          <p14:tracePt t="11126" x="10164763" y="5305425"/>
          <p14:tracePt t="11139" x="10439400" y="5330825"/>
          <p14:tracePt t="11154" x="10652125" y="5330825"/>
          <p14:tracePt t="11164" x="10839450" y="5343525"/>
          <p14:tracePt t="11187" x="10952163" y="5343525"/>
          <p14:tracePt t="11190" x="11052175" y="5343525"/>
          <p14:tracePt t="11203" x="11102975" y="5356225"/>
          <p14:tracePt t="11220" x="11128375" y="5356225"/>
          <p14:tracePt t="11461" x="11141075" y="5356225"/>
          <p14:tracePt t="11471" x="11164888" y="5343525"/>
          <p14:tracePt t="11487" x="11215688" y="5305425"/>
          <p14:tracePt t="11497" x="11303000" y="5256213"/>
          <p14:tracePt t="11521" x="11428413" y="5194300"/>
          <p14:tracePt t="11524" x="11566525" y="5118100"/>
          <p14:tracePt t="11536" x="11715750" y="5043488"/>
          <p14:tracePt t="11554" x="11828463" y="4981575"/>
          <p14:tracePt t="11571" x="11941175" y="4918075"/>
          <p14:tracePt t="11575" x="12053888" y="4843463"/>
          <p14:tracePt t="11587" x="12141200" y="4792663"/>
        </p14:tracePtLst>
      </p14:laserTraceLst>
    </p:ext>
    <p:ext uri="{E180D4A7-C9FB-4DFB-919C-405C955672EB}">
      <p14:showEvtLst xmlns:p14="http://schemas.microsoft.com/office/powerpoint/2010/main">
        <p14:playEvt time="19" objId="11"/>
        <p14:playEvt time="20" objId="9"/>
        <p14:stopEvt time="12630" objId="11"/>
        <p14:stopEvt time="12630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37127" y="490562"/>
            <a:ext cx="8010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They </a:t>
            </a:r>
            <a:r>
              <a:rPr lang="en-US" sz="4800" b="1" dirty="0">
                <a:solidFill>
                  <a:srgbClr val="FFC000"/>
                </a:solidFill>
              </a:rPr>
              <a:t>are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00B050"/>
                </a:solidFill>
              </a:rPr>
              <a:t>danc</a:t>
            </a:r>
            <a:r>
              <a:rPr lang="en-US" sz="4800" b="1" dirty="0">
                <a:solidFill>
                  <a:srgbClr val="7030A0"/>
                </a:solidFill>
              </a:rPr>
              <a:t>ing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now</a:t>
            </a:r>
            <a:endParaRPr lang="fr-FR" sz="4800" b="1" dirty="0"/>
          </a:p>
        </p:txBody>
      </p:sp>
      <p:pic>
        <p:nvPicPr>
          <p:cNvPr id="8" name="VID-20200405-WA0155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5963" y="0"/>
            <a:ext cx="2706037" cy="1522038"/>
          </a:xfrm>
        </p:spPr>
      </p:pic>
      <p:sp>
        <p:nvSpPr>
          <p:cNvPr id="2" name="ZoneTexte 1"/>
          <p:cNvSpPr txBox="1"/>
          <p:nvPr/>
        </p:nvSpPr>
        <p:spPr>
          <a:xfrm>
            <a:off x="347728" y="2099542"/>
            <a:ext cx="571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Is the action  happening in </a:t>
            </a:r>
            <a:r>
              <a:rPr lang="fr-FR" sz="2400" b="1" dirty="0">
                <a:solidFill>
                  <a:srgbClr val="FFFF00"/>
                </a:solidFill>
              </a:rPr>
              <a:t>the </a:t>
            </a:r>
            <a:r>
              <a:rPr lang="fr-FR" sz="2400" b="1" dirty="0" err="1">
                <a:solidFill>
                  <a:srgbClr val="FFFF00"/>
                </a:solidFill>
              </a:rPr>
              <a:t>past</a:t>
            </a:r>
            <a:r>
              <a:rPr lang="fr-FR" sz="2400" b="1" dirty="0"/>
              <a:t>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7728" y="2941525"/>
            <a:ext cx="664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No, the action </a:t>
            </a:r>
            <a:r>
              <a:rPr lang="fr-FR" sz="2400" b="1" dirty="0" err="1"/>
              <a:t>is</a:t>
            </a:r>
            <a:r>
              <a:rPr lang="fr-FR" sz="2400" b="1" dirty="0"/>
              <a:t> happening  in </a:t>
            </a:r>
            <a:r>
              <a:rPr lang="fr-FR" sz="2400" b="1" dirty="0">
                <a:solidFill>
                  <a:srgbClr val="FFFF00"/>
                </a:solidFill>
              </a:rPr>
              <a:t>the </a:t>
            </a:r>
            <a:r>
              <a:rPr lang="fr-FR" sz="2400" b="1" dirty="0" err="1">
                <a:solidFill>
                  <a:srgbClr val="FFFF00"/>
                </a:solidFill>
              </a:rPr>
              <a:t>present</a:t>
            </a:r>
            <a:r>
              <a:rPr lang="fr-FR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55734" y="2849191"/>
            <a:ext cx="266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FFFF00"/>
                </a:solidFill>
              </a:rPr>
              <a:t>Present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7728" y="4014340"/>
            <a:ext cx="363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Do </a:t>
            </a:r>
            <a:r>
              <a:rPr lang="fr-FR" sz="2400" b="1" dirty="0" err="1"/>
              <a:t>they</a:t>
            </a:r>
            <a:r>
              <a:rPr lang="fr-FR" sz="2400" b="1" dirty="0"/>
              <a:t> stop dancing?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7728" y="5087155"/>
            <a:ext cx="430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No, </a:t>
            </a:r>
            <a:r>
              <a:rPr lang="fr-FR" sz="2400" b="1" dirty="0" err="1"/>
              <a:t>they</a:t>
            </a:r>
            <a:r>
              <a:rPr lang="fr-FR" sz="2400" b="1" dirty="0"/>
              <a:t> continue dancing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55734" y="4874191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continue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41C44D4-59D1-4BC3-9DAE-48A3BC57ED93}"/>
              </a:ext>
            </a:extLst>
          </p:cNvPr>
          <p:cNvSpPr txBox="1"/>
          <p:nvPr/>
        </p:nvSpPr>
        <p:spPr>
          <a:xfrm>
            <a:off x="954156" y="5738191"/>
            <a:ext cx="864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B0F0"/>
                </a:solidFill>
              </a:rPr>
              <a:t>PRESENT CONTINUOUS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37410F92-1603-46ED-A389-04B3426E949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609240" y="1239120"/>
              <a:ext cx="2954520" cy="222804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xmlns="" xmlns:iact="http://schemas.microsoft.com/office/powerpoint/2014/inkAction" xmlns:p14="http://schemas.microsoft.com/office/powerpoint/2010/main" id="{37410F92-1603-46ED-A389-04B3426E94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9880" y="1229760"/>
                <a:ext cx="2973240" cy="224676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xmlns="" id="{83D5F4FE-FB44-4EBC-A87D-2E212C9A60C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1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76"/>
    </mc:Choice>
    <mc:Fallback xmlns="">
      <p:transition spd="slow" advTm="97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1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2" grpId="0"/>
      <p:bldP spid="9" grpId="0"/>
      <p:bldP spid="10" grpId="0"/>
      <p:bldP spid="11" grpId="0"/>
      <p:bldP spid="12" grpId="0"/>
      <p:bldP spid="13" grpId="0"/>
      <p:bldP spid="3" grpId="0"/>
    </p:bldLst>
  </p:timing>
  <p:extLst>
    <p:ext uri="{3A86A75C-4F4B-4683-9AE1-C65F6400EC91}">
      <p14:laserTraceLst xmlns:p14="http://schemas.microsoft.com/office/powerpoint/2010/main">
        <p14:tracePtLst>
          <p14:tracePt t="2976" x="11941175" y="3467100"/>
          <p14:tracePt t="2993" x="11753850" y="3454400"/>
          <p14:tracePt t="2995" x="11591925" y="3429000"/>
          <p14:tracePt t="3009" x="11441113" y="3390900"/>
          <p14:tracePt t="3026" x="11303000" y="3328988"/>
          <p14:tracePt t="3043" x="11177588" y="3278188"/>
          <p14:tracePt t="3046" x="11090275" y="3228975"/>
          <p14:tracePt t="3059" x="11015663" y="3178175"/>
          <p14:tracePt t="3076" x="10964863" y="3141663"/>
          <p14:tracePt t="3343" x="10964863" y="3165475"/>
          <p14:tracePt t="3346" x="10939463" y="3178175"/>
          <p14:tracePt t="3360" x="10902950" y="3203575"/>
          <p14:tracePt t="3377" x="10815638" y="3241675"/>
          <p14:tracePt t="3379" x="10677525" y="3278188"/>
          <p14:tracePt t="3393" x="10464800" y="3328988"/>
          <p14:tracePt t="3410" x="9988550" y="3416300"/>
          <p14:tracePt t="3414" x="9401175" y="3490913"/>
          <p14:tracePt t="3428" x="8750300" y="3529013"/>
          <p14:tracePt t="3443" x="8110538" y="3529013"/>
          <p14:tracePt t="3460" x="7497763" y="3529013"/>
          <p14:tracePt t="3477" x="6946900" y="3503613"/>
          <p14:tracePt t="3480" x="6483350" y="3454400"/>
          <p14:tracePt t="3493" x="6183313" y="3378200"/>
          <p14:tracePt t="3510" x="5995988" y="3303588"/>
          <p14:tracePt t="3527" x="5908675" y="3228975"/>
          <p14:tracePt t="3530" x="5870575" y="3154363"/>
          <p14:tracePt t="3894" x="5857875" y="3154363"/>
          <p14:tracePt t="3911" x="5845175" y="3154363"/>
          <p14:tracePt t="3913" x="5832475" y="3141663"/>
          <p14:tracePt t="3927" x="5832475" y="3103563"/>
          <p14:tracePt t="3944" x="5832475" y="3028950"/>
          <p14:tracePt t="3961" x="5883275" y="2928938"/>
          <p14:tracePt t="3963" x="5932488" y="2816225"/>
          <p14:tracePt t="3977" x="5983288" y="2716213"/>
          <p14:tracePt t="3994" x="6034088" y="2627313"/>
          <p14:tracePt t="4011" x="6083300" y="2565400"/>
          <p14:tracePt t="4027" x="6121400" y="2516188"/>
          <p14:tracePt t="4030" x="6146800" y="2490788"/>
          <p14:tracePt t="4044" x="6157913" y="2478088"/>
          <p14:tracePt t="4061" x="6196013" y="2452688"/>
          <p14:tracePt t="4078" x="6208713" y="2439988"/>
          <p14:tracePt t="4080" x="6234113" y="2414588"/>
          <p14:tracePt t="4094" x="6259513" y="2403475"/>
          <p14:tracePt t="4111" x="6296025" y="2378075"/>
          <p14:tracePt t="4117" x="6334125" y="2365375"/>
          <p14:tracePt t="4154" x="6459538" y="2314575"/>
          <p14:tracePt t="4155" x="6521450" y="2303463"/>
          <p14:tracePt t="4178" x="6572250" y="2290763"/>
          <p14:tracePt t="4194" x="6621463" y="2278063"/>
          <p14:tracePt t="4196" x="6684963" y="2265363"/>
          <p14:tracePt t="4211" x="6721475" y="2265363"/>
          <p14:tracePt t="4228" x="6759575" y="2252663"/>
          <p14:tracePt t="4245" x="6784975" y="2252663"/>
          <p14:tracePt t="4246" x="6797675" y="2239963"/>
          <p14:tracePt t="4261" x="6808788" y="2239963"/>
          <p14:tracePt t="4271" x="6821488" y="2239963"/>
          <p14:tracePt t="4533" x="6808788" y="2239963"/>
          <p14:tracePt t="4545" x="6772275" y="2290763"/>
          <p14:tracePt t="4561" x="6721475" y="2314575"/>
          <p14:tracePt t="4578" x="6672263" y="2339975"/>
          <p14:tracePt t="4581" x="6596063" y="2365375"/>
          <p14:tracePt t="4595" x="6546850" y="2365375"/>
          <p14:tracePt t="4601" x="6472238" y="2365375"/>
          <p14:tracePt t="4614" x="6421438" y="2339975"/>
          <p14:tracePt t="4628" x="6383338" y="2290763"/>
          <p14:tracePt t="4645" x="6359525" y="2201863"/>
          <p14:tracePt t="4662" x="6359525" y="2101850"/>
          <p14:tracePt t="4678" x="6359525" y="2001838"/>
          <p14:tracePt t="4681" x="6359525" y="1901825"/>
          <p14:tracePt t="4691" x="6383338" y="1814513"/>
          <p14:tracePt t="4712" x="6421438" y="1739900"/>
          <p14:tracePt t="4728" x="6472238" y="1676400"/>
          <p14:tracePt t="4731" x="6534150" y="1627188"/>
          <p14:tracePt t="4745" x="6584950" y="1589088"/>
          <p14:tracePt t="4762" x="6646863" y="1563688"/>
          <p14:tracePt t="4768" x="6721475" y="1539875"/>
          <p14:tracePt t="4781" x="6808788" y="1527175"/>
          <p14:tracePt t="4795" x="6884988" y="1514475"/>
          <p14:tracePt t="4812" x="6997700" y="1501775"/>
          <p14:tracePt t="4829" x="7097713" y="1501775"/>
          <p14:tracePt t="4845" x="7197725" y="1501775"/>
          <p14:tracePt t="4847" x="7297738" y="1501775"/>
          <p14:tracePt t="4859" x="7385050" y="1501775"/>
          <p14:tracePt t="4879" x="7459663" y="1501775"/>
          <p14:tracePt t="4895" x="7535863" y="1514475"/>
          <p14:tracePt t="4898" x="7585075" y="1527175"/>
          <p14:tracePt t="4912" x="7623175" y="1539875"/>
          <p14:tracePt t="4929" x="7661275" y="1552575"/>
          <p14:tracePt t="4936" x="7685088" y="1552575"/>
          <p14:tracePt t="4949" x="7685088" y="1563688"/>
          <p14:tracePt t="5191" x="7761288" y="1539875"/>
          <p14:tracePt t="5212" x="7886700" y="1501775"/>
          <p14:tracePt t="5229" x="8035925" y="1450975"/>
          <p14:tracePt t="5231" x="8248650" y="1414463"/>
          <p14:tracePt t="5246" x="8474075" y="1376363"/>
          <p14:tracePt t="5263" x="8686800" y="1363663"/>
          <p14:tracePt t="5268" x="8874125" y="1363663"/>
          <p14:tracePt t="5282" x="9037638" y="1363663"/>
          <p14:tracePt t="5296" x="9175750" y="1363663"/>
          <p14:tracePt t="5313" x="9288463" y="1350963"/>
          <p14:tracePt t="5329" x="9401175" y="1350963"/>
          <p14:tracePt t="5346" x="9513888" y="1339850"/>
          <p14:tracePt t="5348" x="9613900" y="1327150"/>
          <p14:tracePt t="5359" x="9701213" y="1327150"/>
          <p14:tracePt t="5379" x="9775825" y="1314450"/>
          <p14:tracePt t="5396" x="9852025" y="1314450"/>
          <p14:tracePt t="5398" x="9888538" y="1301750"/>
          <p14:tracePt t="5413" x="9926638" y="1301750"/>
          <p14:tracePt t="5429" x="9963150" y="1289050"/>
          <p14:tracePt t="5436" x="10001250" y="1289050"/>
          <p14:tracePt t="5463" x="10039350" y="1276350"/>
          <p14:tracePt t="5464" x="10088563" y="1276350"/>
          <p14:tracePt t="5480" x="10126663" y="1276350"/>
          <p14:tracePt t="5496" x="10164763" y="1263650"/>
          <p14:tracePt t="5513" x="10226675" y="1250950"/>
          <p14:tracePt t="5515" x="10277475" y="1250950"/>
          <p14:tracePt t="5527" x="10326688" y="1238250"/>
          <p14:tracePt t="5546" x="10390188" y="1227138"/>
          <p14:tracePt t="5563" x="10439400" y="1214438"/>
          <p14:tracePt t="5580" x="10490200" y="1201738"/>
          <p14:tracePt t="5581" x="10526713" y="1201738"/>
          <p14:tracePt t="5596" x="10577513" y="1176338"/>
          <p14:tracePt t="5604" x="10614025" y="1150938"/>
          <p14:tracePt t="5630" x="10639425" y="1138238"/>
          <p14:tracePt t="5632" x="10690225" y="1089025"/>
          <p14:tracePt t="5646" x="10726738" y="1038225"/>
          <p14:tracePt t="5663" x="10764838" y="976313"/>
          <p14:tracePt t="5680" x="10815638" y="901700"/>
          <p14:tracePt t="5682" x="10852150" y="812800"/>
          <p14:tracePt t="5694" x="10890250" y="725488"/>
          <p14:tracePt t="5713" x="10915650" y="638175"/>
          <p14:tracePt t="5730" x="10915650" y="563563"/>
          <p14:tracePt t="5746" x="10915650" y="500063"/>
          <p14:tracePt t="5748" x="10915650" y="438150"/>
          <p14:tracePt t="5763" x="10890250" y="387350"/>
          <p14:tracePt t="5772" x="10852150" y="325438"/>
          <p14:tracePt t="5797" x="10802938" y="287338"/>
          <p14:tracePt t="5800" x="10764838" y="238125"/>
          <p14:tracePt t="5813" x="10726738" y="212725"/>
          <p14:tracePt t="5830" x="10690225" y="200025"/>
          <p14:tracePt t="5847" x="10652125" y="174625"/>
          <p14:tracePt t="5850" x="10614025" y="161925"/>
          <p14:tracePt t="5862" x="10552113" y="150813"/>
          <p14:tracePt t="5880" x="10502900" y="138113"/>
          <p14:tracePt t="5897" x="10452100" y="138113"/>
          <p14:tracePt t="5913" x="10401300" y="138113"/>
          <p14:tracePt t="5916" x="10352088" y="138113"/>
          <p14:tracePt t="5930" x="10288588" y="138113"/>
          <p14:tracePt t="5939" x="10239375" y="138113"/>
          <p14:tracePt t="5963" x="10164763" y="161925"/>
          <p14:tracePt t="5966" x="10101263" y="174625"/>
          <p14:tracePt t="5980" x="10026650" y="212725"/>
          <p14:tracePt t="5997" x="9952038" y="250825"/>
          <p14:tracePt t="6014" x="9888538" y="287338"/>
          <p14:tracePt t="6016" x="9826625" y="338138"/>
          <p14:tracePt t="6029" x="9788525" y="387350"/>
          <p14:tracePt t="6047" x="9750425" y="425450"/>
          <p14:tracePt t="6064" x="9726613" y="463550"/>
          <p14:tracePt t="6080" x="9713913" y="512763"/>
          <p14:tracePt t="6082" x="9701213" y="550863"/>
          <p14:tracePt t="6097" x="9688513" y="588963"/>
          <p14:tracePt t="6106" x="9688513" y="638175"/>
          <p14:tracePt t="6130" x="9688513" y="688975"/>
          <p14:tracePt t="6132" x="9688513" y="738188"/>
          <p14:tracePt t="6147" x="9688513" y="788988"/>
          <p14:tracePt t="6164" x="9688513" y="850900"/>
          <p14:tracePt t="6184" x="9713913" y="938213"/>
          <p14:tracePt t="6197" x="9726613" y="976313"/>
          <p14:tracePt t="6214" x="9739313" y="1025525"/>
          <p14:tracePt t="6231" x="9775825" y="1063625"/>
          <p14:tracePt t="6247" x="9801225" y="1101725"/>
          <p14:tracePt t="6249" x="9852025" y="1150938"/>
          <p14:tracePt t="6264" x="9901238" y="1189038"/>
          <p14:tracePt t="6274" x="9939338" y="1227138"/>
          <p14:tracePt t="6297" x="9988550" y="1263650"/>
          <p14:tracePt t="6299" x="10039350" y="1301750"/>
          <p14:tracePt t="6314" x="10101263" y="1339850"/>
          <p14:tracePt t="6331" x="10164763" y="1363663"/>
          <p14:tracePt t="6347" x="10226675" y="1389063"/>
          <p14:tracePt t="6351" x="10301288" y="1414463"/>
          <p14:tracePt t="6364" x="10377488" y="1427163"/>
          <p14:tracePt t="6381" x="10464800" y="1439863"/>
          <p14:tracePt t="6397" x="10526713" y="1439863"/>
          <p14:tracePt t="6414" x="10590213" y="1439863"/>
          <p14:tracePt t="6416" x="10652125" y="1439863"/>
          <p14:tracePt t="6431" x="10690225" y="1439863"/>
          <p14:tracePt t="6441" x="10726738" y="1439863"/>
          <p14:tracePt t="6464" x="10752138" y="1439863"/>
          <p14:tracePt t="6468" x="10777538" y="1439863"/>
          <p14:tracePt t="6481" x="10802938" y="1427163"/>
          <p14:tracePt t="6498" x="10828338" y="1414463"/>
          <p14:tracePt t="6514" x="10852150" y="1401763"/>
          <p14:tracePt t="6518" x="10864850" y="1389063"/>
          <p14:tracePt t="6531" x="10890250" y="1376363"/>
          <p14:tracePt t="6548" x="10915650" y="1350963"/>
          <p14:tracePt t="6564" x="10928350" y="1339850"/>
          <p14:tracePt t="6581" x="10939463" y="1314450"/>
          <p14:tracePt t="6584" x="10952163" y="1289050"/>
          <p14:tracePt t="6598" x="10952163" y="1263650"/>
          <p14:tracePt t="6609" x="10952163" y="1227138"/>
          <p14:tracePt t="6631" x="10939463" y="1176338"/>
          <p14:tracePt t="6648" x="10928350" y="1114425"/>
          <p14:tracePt t="6650" x="10915650" y="1050925"/>
          <p14:tracePt t="6664" x="10902950" y="976313"/>
          <p14:tracePt t="6681" x="10890250" y="901700"/>
          <p14:tracePt t="6685" x="10890250" y="850900"/>
          <p14:tracePt t="6698" x="10877550" y="812800"/>
          <p14:tracePt t="6714" x="10864850" y="776288"/>
          <p14:tracePt t="6731" x="10852150" y="750888"/>
          <p14:tracePt t="6748" x="10852150" y="725488"/>
          <p14:tracePt t="6750" x="10828338" y="688975"/>
          <p14:tracePt t="6764" x="10815638" y="676275"/>
          <p14:tracePt t="6775" x="10777538" y="650875"/>
          <p14:tracePt t="6798" x="10739438" y="638175"/>
          <p14:tracePt t="6815" x="10702925" y="625475"/>
          <p14:tracePt t="6817" x="10664825" y="612775"/>
          <p14:tracePt t="6831" x="10626725" y="600075"/>
          <p14:tracePt t="6848" x="10590213" y="600075"/>
          <p14:tracePt t="6853" x="10539413" y="600075"/>
          <p14:tracePt t="6866" x="10490200" y="600075"/>
          <p14:tracePt t="6881" x="10414000" y="600075"/>
          <p14:tracePt t="6898" x="10326688" y="600075"/>
          <p14:tracePt t="6915" x="10239375" y="612775"/>
          <p14:tracePt t="6932" x="10126663" y="638175"/>
          <p14:tracePt t="6933" x="9988550" y="688975"/>
          <p14:tracePt t="6944" x="9826625" y="750888"/>
          <p14:tracePt t="6965" x="9601200" y="838200"/>
          <p14:tracePt t="6982" x="9312275" y="976313"/>
          <p14:tracePt t="6984" x="9024938" y="1114425"/>
          <p14:tracePt t="6998" x="8737600" y="1250950"/>
          <p14:tracePt t="7015" x="8474075" y="1376363"/>
          <p14:tracePt t="7021" x="8223250" y="1489075"/>
          <p14:tracePt t="7035" x="8010525" y="1576388"/>
          <p14:tracePt t="7048" x="7785100" y="1652588"/>
          <p14:tracePt t="7065" x="7610475" y="1727200"/>
          <p14:tracePt t="7082" x="7423150" y="1789113"/>
          <p14:tracePt t="7098" x="7246938" y="1852613"/>
          <p14:tracePt t="7101" x="7072313" y="1914525"/>
          <p14:tracePt t="7111" x="6859588" y="1978025"/>
          <p14:tracePt t="7132" x="6659563" y="2014538"/>
          <p14:tracePt t="7148" x="6496050" y="2065338"/>
          <p14:tracePt t="7151" x="6346825" y="2089150"/>
          <p14:tracePt t="7168" x="6221413" y="2101850"/>
          <p14:tracePt t="7182" x="6121400" y="2114550"/>
          <p14:tracePt t="7189" x="6057900" y="2127250"/>
          <p14:tracePt t="7202" x="5995988" y="2139950"/>
          <p14:tracePt t="7215" x="5970588" y="2139950"/>
          <p14:tracePt t="7249" x="5957888" y="2139950"/>
          <p14:tracePt t="7265" x="5945188" y="2139950"/>
          <p14:tracePt t="7305" x="5932488" y="2139950"/>
          <p14:tracePt t="7343" x="5932488" y="2127250"/>
          <p14:tracePt t="7365" x="5932488" y="2114550"/>
          <p14:tracePt t="7382" x="5932488" y="2101850"/>
          <p14:tracePt t="7384" x="5932488" y="2089150"/>
          <p14:tracePt t="7399" x="5932488" y="2078038"/>
          <p14:tracePt t="7415" x="5957888" y="2039938"/>
          <p14:tracePt t="7432" x="5983288" y="2014538"/>
          <p14:tracePt t="7434" x="6021388" y="1989138"/>
          <p14:tracePt t="7446" x="6070600" y="1939925"/>
          <p14:tracePt t="7466" x="6108700" y="1901825"/>
          <p14:tracePt t="7482" x="6170613" y="1852613"/>
          <p14:tracePt t="7499" x="6221413" y="1827213"/>
          <p14:tracePt t="7501" x="6270625" y="1789113"/>
          <p14:tracePt t="7516" x="6334125" y="1765300"/>
          <p14:tracePt t="7525" x="6383338" y="1739900"/>
          <p14:tracePt t="7537" x="6459538" y="1727200"/>
          <p14:tracePt t="7551" x="6534150" y="1701800"/>
          <p14:tracePt t="7566" x="6608763" y="1676400"/>
          <p14:tracePt t="7582" x="6696075" y="1652588"/>
          <p14:tracePt t="7599" x="6772275" y="1614488"/>
          <p14:tracePt t="7602" x="6846888" y="1576388"/>
          <p14:tracePt t="7614" x="6897688" y="1539875"/>
          <p14:tracePt t="7632" x="6959600" y="1489075"/>
          <p14:tracePt t="7649" x="7021513" y="1450975"/>
          <p14:tracePt t="7666" x="7059613" y="1414463"/>
          <p14:tracePt t="7668" x="7110413" y="1376363"/>
          <p14:tracePt t="7683" x="7146925" y="1327150"/>
          <p14:tracePt t="7692" x="7185025" y="1301750"/>
          <p14:tracePt t="7716" x="7197725" y="1263650"/>
          <p14:tracePt t="7719" x="7223125" y="1227138"/>
          <p14:tracePt t="7733" x="7235825" y="1189038"/>
          <p14:tracePt t="7749" x="7235825" y="1163638"/>
          <p14:tracePt t="7766" x="7235825" y="1138238"/>
          <p14:tracePt t="7769" x="7235825" y="1125538"/>
          <p14:tracePt t="7782" x="7235825" y="1101725"/>
          <p14:tracePt t="7799" x="7235825" y="1089025"/>
          <p14:tracePt t="7816" x="7235825" y="1063625"/>
          <p14:tracePt t="7833" x="7223125" y="1038225"/>
          <p14:tracePt t="7835" x="7223125" y="1001713"/>
          <p14:tracePt t="7849" x="7210425" y="963613"/>
          <p14:tracePt t="7860" x="7185025" y="938213"/>
          <p14:tracePt t="7883" x="7172325" y="912813"/>
          <p14:tracePt t="7885" x="7146925" y="889000"/>
          <p14:tracePt t="7899" x="7123113" y="863600"/>
          <p14:tracePt t="7916" x="7097713" y="838200"/>
          <p14:tracePt t="7933" x="7072313" y="812800"/>
          <p14:tracePt t="7937" x="7034213" y="801688"/>
          <p14:tracePt t="7949" x="7021513" y="788988"/>
          <p14:tracePt t="7966" x="6997700" y="763588"/>
          <p14:tracePt t="7983" x="6985000" y="750888"/>
          <p14:tracePt t="8000" x="6959600" y="738188"/>
          <p14:tracePt t="8002" x="6921500" y="725488"/>
          <p14:tracePt t="8016" x="6884988" y="712788"/>
          <p14:tracePt t="8027" x="6821488" y="712788"/>
          <p14:tracePt t="8050" x="6772275" y="700088"/>
          <p14:tracePt t="8066" x="6734175" y="688975"/>
          <p14:tracePt t="8068" x="6696075" y="676275"/>
          <p14:tracePt t="8083" x="6672263" y="663575"/>
          <p14:tracePt t="8100" x="6646863" y="663575"/>
          <p14:tracePt t="8104" x="6621463" y="650875"/>
          <p14:tracePt t="8116" x="6608763" y="638175"/>
          <p14:tracePt t="8133" x="6584950" y="638175"/>
          <p14:tracePt t="8150" x="6572250" y="638175"/>
          <p14:tracePt t="8166" x="6559550" y="638175"/>
          <p14:tracePt t="8169" x="6534150" y="638175"/>
          <p14:tracePt t="8187" x="6521450" y="638175"/>
          <p14:tracePt t="8193" x="6508750" y="638175"/>
          <p14:tracePt t="8217" x="6483350" y="638175"/>
          <p14:tracePt t="8233" x="6459538" y="638175"/>
          <p14:tracePt t="8236" x="6434138" y="638175"/>
          <p14:tracePt t="8250" x="6421438" y="638175"/>
          <p14:tracePt t="8267" x="6408738" y="638175"/>
          <p14:tracePt t="8271" x="6408738" y="650875"/>
          <p14:tracePt t="8300" x="6396038" y="650875"/>
          <p14:tracePt t="8374" x="6396038" y="663575"/>
          <p14:tracePt t="8400" x="6396038" y="688975"/>
          <p14:tracePt t="8417" x="6396038" y="712788"/>
          <p14:tracePt t="8434" x="6396038" y="750888"/>
          <p14:tracePt t="8439" x="6396038" y="788988"/>
          <p14:tracePt t="8451" x="6396038" y="825500"/>
          <p14:tracePt t="8467" x="6396038" y="850900"/>
          <p14:tracePt t="8484" x="6396038" y="863600"/>
          <p14:tracePt t="8500" x="6396038" y="876300"/>
          <p14:tracePt t="8517" x="6396038" y="889000"/>
          <p14:tracePt t="8519" x="6396038" y="901700"/>
          <p14:tracePt t="8550" x="6408738" y="912813"/>
          <p14:tracePt t="8567" x="6421438" y="938213"/>
          <p14:tracePt t="8569" x="6421438" y="950913"/>
          <p14:tracePt t="8584" x="6446838" y="976313"/>
          <p14:tracePt t="8600" x="6472238" y="1025525"/>
          <p14:tracePt t="8606" x="6483350" y="1063625"/>
          <p14:tracePt t="8619" x="6521450" y="1114425"/>
          <p14:tracePt t="8634" x="6546850" y="1163638"/>
          <p14:tracePt t="8650" x="6559550" y="1201738"/>
          <p14:tracePt t="8667" x="6596063" y="1227138"/>
          <p14:tracePt t="8684" x="6621463" y="1263650"/>
          <p14:tracePt t="8686" x="6659563" y="1289050"/>
          <p14:tracePt t="8695" x="6708775" y="1327150"/>
          <p14:tracePt t="8717" x="6746875" y="1350963"/>
          <p14:tracePt t="8734" x="6784975" y="1363663"/>
          <p14:tracePt t="8736" x="6846888" y="1389063"/>
          <p14:tracePt t="8751" x="6910388" y="1414463"/>
          <p14:tracePt t="8767" x="6959600" y="1439863"/>
          <p14:tracePt t="8774" x="7034213" y="1450975"/>
          <p14:tracePt t="8788" x="7097713" y="1463675"/>
          <p14:tracePt t="8801" x="7172325" y="1463675"/>
          <p14:tracePt t="8817" x="7259638" y="1463675"/>
          <p14:tracePt t="8834" x="7323138" y="1476375"/>
          <p14:tracePt t="8851" x="7397750" y="1476375"/>
          <p14:tracePt t="8852" x="7459663" y="1489075"/>
          <p14:tracePt t="8863" x="7535863" y="1489075"/>
          <p14:tracePt t="8884" x="7585075" y="1489075"/>
          <p14:tracePt t="8901" x="7635875" y="1489075"/>
          <p14:tracePt t="8903" x="7673975" y="1489075"/>
          <p14:tracePt t="8918" x="7697788" y="1489075"/>
          <p14:tracePt t="8934" x="7723188" y="1489075"/>
          <p14:tracePt t="8941" x="7748588" y="1489075"/>
          <p14:tracePt t="8954" x="7773988" y="1476375"/>
          <p14:tracePt t="8968" x="7810500" y="1463675"/>
          <p14:tracePt t="8984" x="7848600" y="1463675"/>
          <p14:tracePt t="9001" x="7886700" y="1450975"/>
          <p14:tracePt t="9018" x="7935913" y="1439863"/>
          <p14:tracePt t="9021" x="7999413" y="1427163"/>
          <p14:tracePt t="9031" x="8061325" y="1427163"/>
          <p14:tracePt t="9051" x="8148638" y="1427163"/>
          <p14:tracePt t="9068" x="8235950" y="1427163"/>
          <p14:tracePt t="9070" x="8324850" y="1439863"/>
          <p14:tracePt t="9084" x="8424863" y="1463675"/>
          <p14:tracePt t="9101" x="8524875" y="1489075"/>
          <p14:tracePt t="9107" x="8637588" y="1539875"/>
          <p14:tracePt t="9122" x="8763000" y="1614488"/>
          <p14:tracePt t="9134" x="8874125" y="1676400"/>
          <p14:tracePt t="9151" x="8999538" y="1752600"/>
          <p14:tracePt t="9168" x="9124950" y="1839913"/>
          <p14:tracePt t="9188" x="9437688" y="2052638"/>
          <p14:tracePt t="9197" x="9563100" y="2178050"/>
          <p14:tracePt t="9218" x="9663113" y="2290763"/>
          <p14:tracePt t="9235" x="9739313" y="2390775"/>
          <p14:tracePt t="9237" x="9801225" y="2439988"/>
          <p14:tracePt t="9251" x="9839325" y="2490788"/>
          <p14:tracePt t="9268" x="9839325" y="2516188"/>
          <p14:tracePt t="9275" x="9839325" y="2527300"/>
          <p14:tracePt t="9556" x="9852025" y="2527300"/>
          <p14:tracePt t="9568" x="9863138" y="2527300"/>
          <p14:tracePt t="9585" x="9888538" y="2527300"/>
          <p14:tracePt t="9602" x="9913938" y="2527300"/>
          <p14:tracePt t="9607" x="9952038" y="2527300"/>
          <p14:tracePt t="9620" x="9963150" y="2527300"/>
          <p14:tracePt t="9635" x="9963150" y="2540000"/>
          <p14:tracePt t="9652" x="9963150" y="2552700"/>
          <p14:tracePt t="9685" x="9888538" y="2590800"/>
          <p14:tracePt t="9687" x="9739313" y="2640013"/>
          <p14:tracePt t="9697" x="9488488" y="2728913"/>
          <p14:tracePt t="9719" x="9088438" y="2828925"/>
          <p14:tracePt t="9735" x="8661400" y="2903538"/>
          <p14:tracePt t="9738" x="8235950" y="2916238"/>
          <p14:tracePt t="9752" x="7897813" y="2916238"/>
          <p14:tracePt t="9769" x="7623175" y="2852738"/>
          <p14:tracePt t="9775" x="7423150" y="2790825"/>
          <p14:tracePt t="9789" x="7285038" y="2728913"/>
          <p14:tracePt t="9802" x="7185025" y="2665413"/>
          <p14:tracePt t="9819" x="7123113" y="2603500"/>
          <p14:tracePt t="9835" x="7110413" y="2552700"/>
          <p14:tracePt t="9852" x="7085013" y="2527300"/>
          <p14:tracePt t="10068" x="7046913" y="2527300"/>
          <p14:tracePt t="10086" x="6985000" y="2527300"/>
          <p14:tracePt t="10103" x="6921500" y="2516188"/>
          <p14:tracePt t="10107" x="6834188" y="2490788"/>
          <p14:tracePt t="10119" x="6734175" y="2439988"/>
          <p14:tracePt t="10136" x="6646863" y="2378075"/>
          <p14:tracePt t="10153" x="6572250" y="2303463"/>
          <p14:tracePt t="10169" x="6483350" y="2201863"/>
          <p14:tracePt t="10171" x="6421438" y="2114550"/>
          <p14:tracePt t="10189" x="6370638" y="2027238"/>
          <p14:tracePt t="10197" x="6334125" y="1952625"/>
          <p14:tracePt t="10219" x="6308725" y="1876425"/>
          <p14:tracePt t="10236" x="6296025" y="1827213"/>
          <p14:tracePt t="10238" x="6296025" y="1776413"/>
          <p14:tracePt t="10253" x="6283325" y="1752600"/>
          <p14:tracePt t="10269" x="6283325" y="1727200"/>
          <p14:tracePt t="10274" x="6270625" y="1714500"/>
          <p14:tracePt t="10288" x="6259513" y="1689100"/>
          <p14:tracePt t="10303" x="6259513" y="1663700"/>
          <p14:tracePt t="10319" x="6246813" y="1652588"/>
          <p14:tracePt t="10336" x="6234113" y="1639888"/>
          <p14:tracePt t="10353" x="6234113" y="1627188"/>
          <p14:tracePt t="10390" x="6234113" y="1614488"/>
          <p14:tracePt t="10403" x="6234113" y="1601788"/>
          <p14:tracePt t="10436" x="6234113" y="1589088"/>
          <p14:tracePt t="10443" x="6234113" y="1563688"/>
          <p14:tracePt t="10457" x="6234113" y="1552575"/>
          <p14:tracePt t="10470" x="6246813" y="1539875"/>
          <p14:tracePt t="10486" x="6259513" y="1514475"/>
          <p14:tracePt t="10520" x="6270625" y="1501775"/>
          <p14:tracePt t="10522" x="6270625" y="1489075"/>
          <p14:tracePt t="10533" x="6283325" y="1489075"/>
          <p14:tracePt t="10553" x="6296025" y="1476375"/>
          <p14:tracePt t="10570" x="6321425" y="1476375"/>
          <p14:tracePt t="10573" x="6359525" y="1463675"/>
          <p14:tracePt t="10586" x="6408738" y="1450975"/>
          <p14:tracePt t="10603" x="6459538" y="1439863"/>
          <p14:tracePt t="10610" x="6508750" y="1427163"/>
          <p14:tracePt t="10624" x="6546850" y="1414463"/>
          <p14:tracePt t="10637" x="6584950" y="1414463"/>
          <p14:tracePt t="10653" x="6621463" y="1401763"/>
          <p14:tracePt t="10670" x="6684963" y="1389063"/>
          <p14:tracePt t="10687" x="6721475" y="1376363"/>
          <p14:tracePt t="10691" x="6772275" y="1363663"/>
          <p14:tracePt t="10700" x="6808788" y="1363663"/>
          <p14:tracePt t="10713" x="6846888" y="1350963"/>
          <p14:tracePt t="10737" x="6910388" y="1350963"/>
          <p14:tracePt t="10741" x="6959600" y="1350963"/>
          <p14:tracePt t="10752" x="7010400" y="1350963"/>
          <p14:tracePt t="10770" x="7059613" y="1350963"/>
          <p14:tracePt t="10787" x="7097713" y="1350963"/>
          <p14:tracePt t="10803" x="7123113" y="1350963"/>
          <p14:tracePt t="10820" x="7134225" y="1350963"/>
          <p14:tracePt t="10822" x="7146925" y="1350963"/>
          <p14:tracePt t="11127" x="7197725" y="1350963"/>
          <p14:tracePt t="11137" x="7285038" y="1350963"/>
          <p14:tracePt t="11154" x="7385050" y="1350963"/>
          <p14:tracePt t="11158" x="7535863" y="1350963"/>
          <p14:tracePt t="11172" x="7761288" y="1363663"/>
          <p14:tracePt t="11187" x="8048625" y="1389063"/>
          <p14:tracePt t="11204" x="8499475" y="1427163"/>
          <p14:tracePt t="11221" x="8963025" y="1501775"/>
          <p14:tracePt t="11237" x="9424988" y="1589088"/>
          <p14:tracePt t="11239" x="9852025" y="1676400"/>
          <p14:tracePt t="11249" x="10252075" y="1752600"/>
          <p14:tracePt t="11271" x="10614025" y="1814513"/>
          <p14:tracePt t="11288" x="10877550" y="1865313"/>
          <p14:tracePt t="11291" x="11115675" y="1914525"/>
          <p14:tracePt t="11304" x="11315700" y="1965325"/>
          <p14:tracePt t="11321" x="11466513" y="2001838"/>
          <p14:tracePt t="11326" x="11591925" y="2052638"/>
          <p14:tracePt t="11339" x="11703050" y="2089150"/>
          <p14:tracePt t="11354" x="11815763" y="2127250"/>
          <p14:tracePt t="11371" x="11904663" y="2152650"/>
          <p14:tracePt t="11388" x="11979275" y="2178050"/>
          <p14:tracePt t="11404" x="12028488" y="2201863"/>
          <p14:tracePt t="11406" x="12079288" y="2201863"/>
          <p14:tracePt t="11416" x="12130088" y="2214563"/>
          <p14:tracePt t="11438" x="12153900" y="2227263"/>
          <p14:tracePt t="11455" x="12166600" y="2239963"/>
          <p14:tracePt t="11457" x="12179300" y="2239963"/>
          <p14:tracePt t="14709" x="11253788" y="3165475"/>
          <p14:tracePt t="14726" x="10539413" y="3141663"/>
          <p14:tracePt t="14730" x="9626600" y="3141663"/>
          <p14:tracePt t="14743" x="8737600" y="3090863"/>
          <p14:tracePt t="14759" x="7910513" y="2990850"/>
          <p14:tracePt t="14776" x="7272338" y="2865438"/>
          <p14:tracePt t="14792" x="6759575" y="2703513"/>
          <p14:tracePt t="14809" x="6383338" y="2552700"/>
          <p14:tracePt t="14810" x="6083300" y="2414588"/>
          <p14:tracePt t="14820" x="5921375" y="2327275"/>
          <p14:tracePt t="14842" x="5821363" y="2265363"/>
          <p14:tracePt t="14859" x="5732463" y="2214563"/>
          <p14:tracePt t="14862" x="5657850" y="2165350"/>
          <p14:tracePt t="15028" x="5645150" y="2165350"/>
          <p14:tracePt t="15043" x="5619750" y="2165350"/>
          <p14:tracePt t="15059" x="5557838" y="2190750"/>
          <p14:tracePt t="15064" x="5445125" y="2214563"/>
          <p14:tracePt t="15077" x="5294313" y="2239963"/>
          <p14:tracePt t="15093" x="5106988" y="2278063"/>
          <p14:tracePt t="15109" x="4919663" y="2314575"/>
          <p14:tracePt t="15126" x="4743450" y="2327275"/>
          <p14:tracePt t="15143" x="4619625" y="2339975"/>
          <p14:tracePt t="15145" x="4530725" y="2339975"/>
          <p14:tracePt t="15160" x="4481513" y="2352675"/>
          <p14:tracePt t="15167" x="4456113" y="2352675"/>
          <p14:tracePt t="15194" x="4443413" y="2352675"/>
          <p14:tracePt t="15260" x="4443413" y="2365375"/>
          <p14:tracePt t="15276" x="4443413" y="2378075"/>
          <p14:tracePt t="15293" x="4443413" y="2390775"/>
          <p14:tracePt t="15310" x="4456113" y="2439988"/>
          <p14:tracePt t="15311" x="4468813" y="2478088"/>
          <p14:tracePt t="15322" x="4468813" y="2527300"/>
          <p14:tracePt t="15343" x="4468813" y="2565400"/>
          <p14:tracePt t="15360" x="4468813" y="2603500"/>
          <p14:tracePt t="15362" x="4456113" y="2640013"/>
          <p14:tracePt t="15376" x="4443413" y="2665413"/>
          <p14:tracePt t="15393" x="4418013" y="2690813"/>
          <p14:tracePt t="15400" x="4406900" y="2716213"/>
          <p14:tracePt t="15415" x="4394200" y="2716213"/>
          <p14:tracePt t="15443" x="4381500" y="2728913"/>
          <p14:tracePt t="15477" x="4368800" y="2728913"/>
          <p14:tracePt t="15510" x="4368800" y="2716213"/>
          <p14:tracePt t="15529" x="4394200" y="2703513"/>
          <p14:tracePt t="15543" x="4430713" y="2690813"/>
          <p14:tracePt t="15560" x="4494213" y="2690813"/>
          <p14:tracePt t="15567" x="4581525" y="2678113"/>
          <p14:tracePt t="15581" x="4681538" y="2678113"/>
          <p14:tracePt t="15593" x="4781550" y="2678113"/>
          <p14:tracePt t="15610" x="4894263" y="2665413"/>
          <p14:tracePt t="15627" x="5032375" y="2652713"/>
          <p14:tracePt t="15643" x="5170488" y="2640013"/>
          <p14:tracePt t="15646" x="5307013" y="2640013"/>
          <p14:tracePt t="15657" x="5419725" y="2640013"/>
          <p14:tracePt t="15677" x="5532438" y="2640013"/>
          <p14:tracePt t="15694" x="5632450" y="2652713"/>
          <p14:tracePt t="15696" x="5719763" y="2665413"/>
          <p14:tracePt t="15710" x="5795963" y="2678113"/>
          <p14:tracePt t="15727" x="5832475" y="2690813"/>
          <p14:tracePt t="16003" x="5821363" y="2740025"/>
          <p14:tracePt t="16027" x="5821363" y="2765425"/>
          <p14:tracePt t="16029" x="5808663" y="2765425"/>
          <p14:tracePt t="16044" x="5808663" y="2778125"/>
          <p14:tracePt t="16061" x="5821363" y="2790825"/>
          <p14:tracePt t="16068" x="5857875" y="2790825"/>
          <p14:tracePt t="16081" x="5908675" y="2803525"/>
          <p14:tracePt t="16094" x="5970588" y="2816225"/>
          <p14:tracePt t="16111" x="6021388" y="2816225"/>
          <p14:tracePt t="16127" x="6070600" y="2828925"/>
          <p14:tracePt t="16144" x="6121400" y="2828925"/>
          <p14:tracePt t="16147" x="6170613" y="2828925"/>
          <p14:tracePt t="16158" x="6221413" y="2828925"/>
          <p14:tracePt t="16194" x="6283325" y="2828925"/>
          <p14:tracePt t="16211" x="6383338" y="2828925"/>
          <p14:tracePt t="16213" x="6459538" y="2816225"/>
          <p14:tracePt t="16228" x="6508750" y="2816225"/>
          <p14:tracePt t="16236" x="6546850" y="2803525"/>
          <p14:tracePt t="16261" x="6584950" y="2803525"/>
          <p14:tracePt t="16263" x="6608763" y="2803525"/>
          <p14:tracePt t="16278" x="6621463" y="2803525"/>
          <p14:tracePt t="16294" x="6621463" y="2790825"/>
          <p14:tracePt t="16314" x="6621463" y="2778125"/>
          <p14:tracePt t="16326" x="6596063" y="2765425"/>
          <p14:tracePt t="16344" x="6546850" y="2728913"/>
          <p14:tracePt t="16361" x="6496050" y="2690813"/>
          <p14:tracePt t="16378" x="6434138" y="2627313"/>
          <p14:tracePt t="16380" x="6370638" y="2552700"/>
          <p14:tracePt t="16394" x="6283325" y="2439988"/>
          <p14:tracePt t="16404" x="6221413" y="2314575"/>
          <p14:tracePt t="16428" x="6146800" y="2190750"/>
          <p14:tracePt t="16430" x="6096000" y="2052638"/>
          <p14:tracePt t="16445" x="6045200" y="1914525"/>
          <p14:tracePt t="16461" x="6008688" y="1801813"/>
          <p14:tracePt t="16478" x="5983288" y="1689100"/>
          <p14:tracePt t="16482" x="5957888" y="1639888"/>
          <p14:tracePt t="16494" x="5945188" y="1589088"/>
          <p14:tracePt t="16511" x="5921375" y="1563688"/>
          <p14:tracePt t="16528" x="5883275" y="1552575"/>
          <p14:tracePt t="16545" x="5832475" y="1539875"/>
          <p14:tracePt t="16547" x="5745163" y="1527175"/>
          <p14:tracePt t="16561" x="5645150" y="1527175"/>
          <p14:tracePt t="16571" x="5545138" y="1527175"/>
          <p14:tracePt t="16595" x="5445125" y="1527175"/>
          <p14:tracePt t="16611" x="5332413" y="1527175"/>
          <p14:tracePt t="16614" x="5232400" y="1539875"/>
          <p14:tracePt t="16628" x="5132388" y="1539875"/>
          <p14:tracePt t="16645" x="5057775" y="1539875"/>
          <p14:tracePt t="16649" x="4968875" y="1539875"/>
          <p14:tracePt t="16662" x="4894263" y="1539875"/>
          <p14:tracePt t="16678" x="4832350" y="1539875"/>
          <p14:tracePt t="16695" x="4781550" y="1552575"/>
          <p14:tracePt t="16712" x="4732338" y="1552575"/>
          <p14:tracePt t="16714" x="4681538" y="1552575"/>
          <p14:tracePt t="16728" x="4630738" y="1576388"/>
          <p14:tracePt t="16739" x="4568825" y="1601788"/>
          <p14:tracePt t="16762" x="4530725" y="1627188"/>
          <p14:tracePt t="16778" x="4494213" y="1639888"/>
          <p14:tracePt t="16781" x="4456113" y="1663700"/>
          <p14:tracePt t="16795" x="4406900" y="1689100"/>
          <p14:tracePt t="16812" x="4368800" y="1701800"/>
          <p14:tracePt t="16817" x="4330700" y="1727200"/>
          <p14:tracePt t="16829" x="4281488" y="1752600"/>
          <p14:tracePt t="16845" x="4256088" y="1765300"/>
          <p14:tracePt t="16862" x="4243388" y="1776413"/>
          <p14:tracePt t="16878" x="4217988" y="1776413"/>
          <p14:tracePt t="16895" x="4217988" y="1789113"/>
          <p14:tracePt t="16898" x="4205288" y="1801813"/>
          <p14:tracePt t="16906" x="4205288" y="1827213"/>
          <p14:tracePt t="16929" x="4205288" y="1865313"/>
          <p14:tracePt t="16945" x="4205288" y="1901825"/>
          <p14:tracePt t="16948" x="4205288" y="1952625"/>
          <p14:tracePt t="16962" x="4217988" y="2001838"/>
          <p14:tracePt t="16979" x="4243388" y="2065338"/>
          <p14:tracePt t="16984" x="4268788" y="2127250"/>
          <p14:tracePt t="16999" x="4281488" y="2201863"/>
          <p14:tracePt t="17012" x="4305300" y="2265363"/>
          <p14:tracePt t="17029" x="4330700" y="2314575"/>
          <p14:tracePt t="17045" x="4356100" y="2390775"/>
          <p14:tracePt t="17062" x="4381500" y="2465388"/>
          <p14:tracePt t="17064" x="4406900" y="2552700"/>
          <p14:tracePt t="17075" x="4443413" y="2627313"/>
          <p14:tracePt t="17095" x="4481513" y="2690813"/>
          <p14:tracePt t="17112" x="4530725" y="2752725"/>
          <p14:tracePt t="17114" x="4594225" y="2828925"/>
          <p14:tracePt t="17129" x="4656138" y="2890838"/>
          <p14:tracePt t="17145" x="4732338" y="2952750"/>
          <p14:tracePt t="17153" x="4819650" y="3028950"/>
          <p14:tracePt t="17166" x="4932363" y="3078163"/>
          <p14:tracePt t="17182" x="5032375" y="3128963"/>
          <p14:tracePt t="17196" x="5157788" y="3178175"/>
          <p14:tracePt t="17212" x="5281613" y="3228975"/>
          <p14:tracePt t="17229" x="5394325" y="3254375"/>
          <p14:tracePt t="17231" x="5519738" y="3267075"/>
          <p14:tracePt t="17243" x="5619750" y="3278188"/>
          <p14:tracePt t="17262" x="5719763" y="3290888"/>
          <p14:tracePt t="17269" x="5808663" y="3303588"/>
          <p14:tracePt t="17283" x="5895975" y="3303588"/>
          <p14:tracePt t="17294" x="5957888" y="3303588"/>
          <p14:tracePt t="17312" x="6008688" y="3303588"/>
          <p14:tracePt t="17329" x="6057900" y="3303588"/>
          <p14:tracePt t="17346" x="6121400" y="3303588"/>
          <p14:tracePt t="17348" x="6170613" y="3290888"/>
          <p14:tracePt t="17362" x="6221413" y="3267075"/>
          <p14:tracePt t="17372" x="6283325" y="3241675"/>
          <p14:tracePt t="17396" x="6359525" y="3190875"/>
          <p14:tracePt t="17398" x="6421438" y="3141663"/>
          <p14:tracePt t="17413" x="6483350" y="3078163"/>
          <p14:tracePt t="17429" x="6546850" y="3028950"/>
          <p14:tracePt t="17446" x="6584950" y="2965450"/>
          <p14:tracePt t="17449" x="6621463" y="2928938"/>
          <p14:tracePt t="17462" x="6646863" y="2878138"/>
          <p14:tracePt t="17479" x="6659563" y="2840038"/>
          <p14:tracePt t="17496" x="6672263" y="2803525"/>
          <p14:tracePt t="17513" x="6672263" y="2765425"/>
          <p14:tracePt t="17515" x="6672263" y="2740025"/>
          <p14:tracePt t="17529" x="6672263" y="2703513"/>
          <p14:tracePt t="17540" x="6672263" y="2665413"/>
          <p14:tracePt t="17563" x="6672263" y="2627313"/>
          <p14:tracePt t="17579" x="6672263" y="2565400"/>
          <p14:tracePt t="17581" x="6659563" y="2516188"/>
          <p14:tracePt t="17596" x="6646863" y="2465388"/>
          <p14:tracePt t="17613" x="6621463" y="2403475"/>
          <p14:tracePt t="17618" x="6596063" y="2365375"/>
          <p14:tracePt t="17630" x="6584950" y="2327275"/>
          <p14:tracePt t="17646" x="6559550" y="2278063"/>
          <p14:tracePt t="17663" x="6546850" y="2252663"/>
          <p14:tracePt t="17680" x="6508750" y="2214563"/>
          <p14:tracePt t="17682" x="6496050" y="2190750"/>
          <p14:tracePt t="17696" x="6459538" y="2165350"/>
          <p14:tracePt t="17708" x="6434138" y="2152650"/>
          <p14:tracePt t="17730" x="6408738" y="2127250"/>
          <p14:tracePt t="17746" x="6370638" y="2114550"/>
          <p14:tracePt t="17748" x="6334125" y="2101850"/>
          <p14:tracePt t="17763" x="6270625" y="2089150"/>
          <p14:tracePt t="17780" x="6221413" y="2078038"/>
          <p14:tracePt t="17786" x="6146800" y="2065338"/>
          <p14:tracePt t="17799" x="6083300" y="2052638"/>
          <p14:tracePt t="17813" x="6008688" y="2039938"/>
          <p14:tracePt t="17830" x="5957888" y="2039938"/>
          <p14:tracePt t="17847" x="5908675" y="2027238"/>
          <p14:tracePt t="17863" x="5845175" y="2027238"/>
          <p14:tracePt t="17866" x="5795963" y="2014538"/>
          <p14:tracePt t="17875" x="5745163" y="2014538"/>
          <p14:tracePt t="17897" x="5670550" y="2014538"/>
          <p14:tracePt t="17913" x="5607050" y="2014538"/>
          <p14:tracePt t="17930" x="5519738" y="2001838"/>
          <p14:tracePt t="17932" x="5432425" y="2001838"/>
          <p14:tracePt t="17947" x="5357813" y="2001838"/>
          <p14:tracePt t="17953" x="5270500" y="2001838"/>
          <p14:tracePt t="17968" x="5181600" y="2014538"/>
          <p14:tracePt t="17980" x="5106988" y="2014538"/>
          <p14:tracePt t="17997" x="5057775" y="2027238"/>
          <p14:tracePt t="18013" x="5006975" y="2039938"/>
          <p14:tracePt t="18030" x="4945063" y="2052638"/>
          <p14:tracePt t="18032" x="4881563" y="2065338"/>
          <p14:tracePt t="18044" x="4806950" y="2089150"/>
          <p14:tracePt t="18063" x="4743450" y="2114550"/>
          <p14:tracePt t="18080" x="4694238" y="2139950"/>
          <p14:tracePt t="18083" x="4656138" y="2152650"/>
          <p14:tracePt t="18097" x="4606925" y="2178050"/>
          <p14:tracePt t="18114" x="4594225" y="2190750"/>
          <p14:tracePt t="18121" x="4568825" y="2214563"/>
          <p14:tracePt t="18134" x="4568825" y="2239963"/>
          <p14:tracePt t="18147" x="4556125" y="2278063"/>
          <p14:tracePt t="18164" x="4543425" y="2314575"/>
          <p14:tracePt t="18184" x="4530725" y="2365375"/>
          <p14:tracePt t="18197" x="4530725" y="2414588"/>
          <p14:tracePt t="18199" x="4518025" y="2478088"/>
          <p14:tracePt t="18211" x="4518025" y="2527300"/>
          <p14:tracePt t="18230" x="4518025" y="2578100"/>
          <p14:tracePt t="18247" x="4518025" y="2627313"/>
          <p14:tracePt t="18264" x="4518025" y="2678113"/>
          <p14:tracePt t="18265" x="4518025" y="2716213"/>
          <p14:tracePt t="18280" x="4518025" y="2765425"/>
          <p14:tracePt t="18288" x="4543425" y="2816225"/>
          <p14:tracePt t="18314" x="4556125" y="2852738"/>
          <p14:tracePt t="18316" x="4606925" y="2916238"/>
          <p14:tracePt t="18330" x="4656138" y="2952750"/>
          <p14:tracePt t="18347" x="4719638" y="3003550"/>
          <p14:tracePt t="18364" x="4781550" y="3054350"/>
          <p14:tracePt t="18366" x="4843463" y="3090863"/>
          <p14:tracePt t="18379" x="4919663" y="3116263"/>
          <p14:tracePt t="18397" x="5006975" y="3141663"/>
          <p14:tracePt t="18414" x="5106988" y="3154363"/>
          <p14:tracePt t="18431" x="5207000" y="3154363"/>
          <p14:tracePt t="18432" x="5307013" y="3154363"/>
          <p14:tracePt t="18447" x="5407025" y="3154363"/>
          <p14:tracePt t="18457" x="5519738" y="3154363"/>
          <p14:tracePt t="18481" x="5619750" y="3154363"/>
          <p14:tracePt t="18483" x="5695950" y="3154363"/>
          <p14:tracePt t="18497" x="5783263" y="3141663"/>
          <p14:tracePt t="18514" x="5870575" y="3128963"/>
          <p14:tracePt t="18531" x="5957888" y="3116263"/>
          <p14:tracePt t="18535" x="6034088" y="3090863"/>
          <p14:tracePt t="18547" x="6108700" y="3065463"/>
          <p14:tracePt t="18564" x="6157913" y="3041650"/>
          <p14:tracePt t="18581" x="6221413" y="3016250"/>
          <p14:tracePt t="18598" x="6270625" y="2978150"/>
          <p14:tracePt t="18599" x="6334125" y="2941638"/>
          <p14:tracePt t="18614" x="6383338" y="2890838"/>
          <p14:tracePt t="18625" x="6421438" y="2852738"/>
          <p14:tracePt t="18648" x="6446838" y="2828925"/>
          <p14:tracePt t="18664" x="6459538" y="2778125"/>
          <p14:tracePt t="18666" x="6472238" y="2740025"/>
          <p14:tracePt t="18681" x="6483350" y="2703513"/>
          <p14:tracePt t="18698" x="6483350" y="2665413"/>
          <p14:tracePt t="18702" x="6483350" y="2627313"/>
          <p14:tracePt t="18714" x="6483350" y="2578100"/>
          <p14:tracePt t="18731" x="6483350" y="2527300"/>
          <p14:tracePt t="18748" x="6472238" y="2478088"/>
          <p14:tracePt t="18764" x="6446838" y="2414588"/>
          <p14:tracePt t="18766" x="6434138" y="2378075"/>
          <p14:tracePt t="18781" x="6396038" y="2327275"/>
          <p14:tracePt t="18792" x="6359525" y="2290763"/>
          <p14:tracePt t="18814" x="6308725" y="2252663"/>
          <p14:tracePt t="18831" x="6246813" y="2201863"/>
          <p14:tracePt t="18833" x="6196013" y="2165350"/>
          <p14:tracePt t="18848" x="6134100" y="2139950"/>
          <p14:tracePt t="18865" x="6070600" y="2114550"/>
          <p14:tracePt t="18870" x="6034088" y="2089150"/>
          <p14:tracePt t="18882" x="5983288" y="2078038"/>
          <p14:tracePt t="18898" x="5921375" y="2065338"/>
          <p14:tracePt t="18915" x="5857875" y="2052638"/>
          <p14:tracePt t="18931" x="5783263" y="2052638"/>
          <p14:tracePt t="18934" x="5719763" y="2039938"/>
          <p14:tracePt t="18948" x="5645150" y="2039938"/>
          <p14:tracePt t="18960" x="5557838" y="2027238"/>
          <p14:tracePt t="18981" x="5495925" y="2027238"/>
          <p14:tracePt t="18998" x="5419725" y="2027238"/>
          <p14:tracePt t="19015" x="5370513" y="2027238"/>
          <p14:tracePt t="19031" x="5319713" y="2027238"/>
          <p14:tracePt t="19034" x="5257800" y="2039938"/>
          <p14:tracePt t="19037" x="5219700" y="2052638"/>
          <p14:tracePt t="19050" x="5170488" y="2065338"/>
          <p14:tracePt t="19065" x="5119688" y="2078038"/>
          <p14:tracePt t="19081" x="5057775" y="2089150"/>
          <p14:tracePt t="19098" x="4994275" y="2101850"/>
          <p14:tracePt t="19115" x="4932363" y="2114550"/>
          <p14:tracePt t="19117" x="4881563" y="2127250"/>
          <p14:tracePt t="19128" x="4843463" y="2152650"/>
          <p14:tracePt t="19148" x="4806950" y="2165350"/>
          <p14:tracePt t="19165" x="4781550" y="2190750"/>
          <p14:tracePt t="19167" x="4756150" y="2201863"/>
          <p14:tracePt t="19186" x="4732338" y="2227263"/>
          <p14:tracePt t="19198" x="4719638" y="2239963"/>
          <p14:tracePt t="19204" x="4706938" y="2265363"/>
          <p14:tracePt t="19219" x="4694238" y="2278063"/>
          <p14:tracePt t="19232" x="4681538" y="2290763"/>
          <p14:tracePt t="19248" x="4681538" y="2314575"/>
          <p14:tracePt t="19265" x="4681538" y="2327275"/>
          <p14:tracePt t="19282" x="4681538" y="2352675"/>
          <p14:tracePt t="19284" x="4681538" y="2378075"/>
          <p14:tracePt t="19295" x="4681538" y="2414588"/>
          <p14:tracePt t="19315" x="4681538" y="2452688"/>
          <p14:tracePt t="19332" x="4694238" y="2516188"/>
          <p14:tracePt t="19335" x="4719638" y="2565400"/>
          <p14:tracePt t="19348" x="4743450" y="2627313"/>
          <p14:tracePt t="19365" x="4768850" y="2678113"/>
          <p14:tracePt t="19373" x="4806950" y="2740025"/>
          <p14:tracePt t="19386" x="4856163" y="2790825"/>
          <p14:tracePt t="19400" x="4894263" y="2828925"/>
          <p14:tracePt t="19415" x="4956175" y="2878138"/>
          <p14:tracePt t="19432" x="5019675" y="2928938"/>
          <p14:tracePt t="19449" x="5094288" y="2965450"/>
          <p14:tracePt t="19451" x="5181600" y="2990850"/>
          <p14:tracePt t="19464" x="5281613" y="3003550"/>
          <p14:tracePt t="19482" x="5383213" y="3003550"/>
          <p14:tracePt t="19499" x="5483225" y="3003550"/>
          <p14:tracePt t="19515" x="5583238" y="3003550"/>
          <p14:tracePt t="19517" x="5670550" y="3003550"/>
          <p14:tracePt t="19532" x="5757863" y="3003550"/>
          <p14:tracePt t="19541" x="5832475" y="3003550"/>
          <p14:tracePt t="19566" x="5921375" y="2990850"/>
          <p14:tracePt t="19568" x="6008688" y="2978150"/>
          <p14:tracePt t="19582" x="6083300" y="2965450"/>
          <p14:tracePt t="19599" x="6157913" y="2941638"/>
          <p14:tracePt t="19616" x="6208713" y="2916238"/>
          <p14:tracePt t="19619" x="6246813" y="2903538"/>
          <p14:tracePt t="19632" x="6296025" y="2865438"/>
          <p14:tracePt t="19649" x="6334125" y="2840038"/>
          <p14:tracePt t="19666" x="6370638" y="2803525"/>
          <p14:tracePt t="19682" x="6383338" y="2778125"/>
          <p14:tracePt t="19684" x="6408738" y="2752725"/>
          <p14:tracePt t="19699" x="6408738" y="2716213"/>
          <p14:tracePt t="19709" x="6421438" y="2678113"/>
          <p14:tracePt t="19732" x="6421438" y="2616200"/>
          <p14:tracePt t="19735" x="6421438" y="2565400"/>
          <p14:tracePt t="19749" x="6421438" y="2503488"/>
          <p14:tracePt t="19766" x="6408738" y="2427288"/>
          <p14:tracePt t="19782" x="6383338" y="2352675"/>
          <p14:tracePt t="19786" x="6370638" y="2303463"/>
          <p14:tracePt t="19799" x="6346825" y="2239963"/>
          <p14:tracePt t="19816" x="6321425" y="2201863"/>
          <p14:tracePt t="19833" x="6296025" y="2165350"/>
          <p14:tracePt t="19849" x="6259513" y="2114550"/>
          <p14:tracePt t="19852" x="6221413" y="2078038"/>
          <p14:tracePt t="19866" x="6170613" y="2052638"/>
          <p14:tracePt t="19877" x="6121400" y="2027238"/>
          <p14:tracePt t="19899" x="6057900" y="2001838"/>
          <p14:tracePt t="19916" x="5995988" y="1978025"/>
          <p14:tracePt t="19918" x="5932488" y="1978025"/>
          <p14:tracePt t="19933" x="5845175" y="1965325"/>
          <p14:tracePt t="19949" x="5757863" y="1952625"/>
          <p14:tracePt t="19954" x="5670550" y="1952625"/>
          <p14:tracePt t="19967" x="5595938" y="1952625"/>
          <p14:tracePt t="19983" x="5545138" y="1952625"/>
          <p14:tracePt t="19999" x="5483225" y="1952625"/>
          <p14:tracePt t="20016" x="5432425" y="1952625"/>
          <p14:tracePt t="20033" x="5383213" y="1952625"/>
          <p14:tracePt t="20035" x="5345113" y="1952625"/>
          <p14:tracePt t="20044" x="5294313" y="1952625"/>
          <p14:tracePt t="20066" x="5245100" y="1952625"/>
          <p14:tracePt t="20083" x="5170488" y="1978025"/>
          <p14:tracePt t="20085" x="5081588" y="2001838"/>
          <p14:tracePt t="20100" x="5006975" y="2027238"/>
          <p14:tracePt t="20116" x="4945063" y="2065338"/>
          <p14:tracePt t="20121" x="4894263" y="2101850"/>
          <p14:tracePt t="20136" x="4832350" y="2152650"/>
          <p14:tracePt t="20150" x="4781550" y="2190750"/>
          <p14:tracePt t="20166" x="4743450" y="2227263"/>
          <p14:tracePt t="20187" x="4694238" y="2265363"/>
          <p14:tracePt t="20200" x="4681538" y="2290763"/>
          <p14:tracePt t="20212" x="4668838" y="2290763"/>
          <p14:tracePt t="20233" x="4668838" y="2303463"/>
          <p14:tracePt t="20250" x="4668838" y="2314575"/>
          <p14:tracePt t="20253" x="4668838" y="2339975"/>
          <p14:tracePt t="20266" x="4668838" y="2378075"/>
          <p14:tracePt t="20283" x="4668838" y="2414588"/>
          <p14:tracePt t="20290" x="4668838" y="2478088"/>
          <p14:tracePt t="20304" x="4681538" y="2527300"/>
          <p14:tracePt t="20317" x="4694238" y="2578100"/>
          <p14:tracePt t="20333" x="4706938" y="2640013"/>
          <p14:tracePt t="20350" x="4719638" y="2678113"/>
          <p14:tracePt t="20367" x="4732338" y="2716213"/>
          <p14:tracePt t="20369" x="4756150" y="2765425"/>
          <p14:tracePt t="20380" x="4768850" y="2790825"/>
          <p14:tracePt t="20400" x="4806950" y="2816225"/>
          <p14:tracePt t="20417" x="4832350" y="2840038"/>
          <p14:tracePt t="20419" x="4868863" y="2865438"/>
          <p14:tracePt t="20433" x="4919663" y="2890838"/>
          <p14:tracePt t="20450" x="4968875" y="2903538"/>
          <p14:tracePt t="20458" x="5032375" y="2928938"/>
          <p14:tracePt t="20471" x="5094288" y="2952750"/>
          <p14:tracePt t="20483" x="5170488" y="2965450"/>
          <p14:tracePt t="20500" x="5245100" y="2978150"/>
          <p14:tracePt t="20517" x="5332413" y="2990850"/>
          <p14:tracePt t="20534" x="5407025" y="2990850"/>
          <p14:tracePt t="20537" x="5495925" y="3003550"/>
          <p14:tracePt t="20547" x="5583238" y="3003550"/>
          <p14:tracePt t="20567" x="5670550" y="3003550"/>
          <p14:tracePt t="20584" x="5745163" y="3003550"/>
          <p14:tracePt t="20600" x="5832475" y="2990850"/>
          <p14:tracePt t="20602" x="5908675" y="2978150"/>
          <p14:tracePt t="20617" x="5983288" y="2952750"/>
          <p14:tracePt t="20624" x="6045200" y="2928938"/>
          <p14:tracePt t="20638" x="6108700" y="2890838"/>
          <p14:tracePt t="20650" x="6146800" y="2878138"/>
          <p14:tracePt t="20667" x="6196013" y="2840038"/>
          <p14:tracePt t="20684" x="6234113" y="2803525"/>
          <p14:tracePt t="20700" x="6246813" y="2752725"/>
          <p14:tracePt t="20703" x="6270625" y="2703513"/>
          <p14:tracePt t="20715" x="6283325" y="2652713"/>
          <p14:tracePt t="20734" x="6296025" y="2590800"/>
          <p14:tracePt t="20750" x="6296025" y="2540000"/>
          <p14:tracePt t="20767" x="6296025" y="2503488"/>
          <p14:tracePt t="20769" x="6296025" y="2465388"/>
          <p14:tracePt t="20784" x="6296025" y="2439988"/>
          <p14:tracePt t="20793" x="6296025" y="2427288"/>
          <p14:tracePt t="20817" x="6296025" y="2403475"/>
          <p14:tracePt t="20820" x="6283325" y="2365375"/>
          <p14:tracePt t="20834" x="6270625" y="2339975"/>
          <p14:tracePt t="20851" x="6234113" y="2314575"/>
          <p14:tracePt t="20867" x="6196013" y="2290763"/>
          <p14:tracePt t="20871" x="6157913" y="2278063"/>
          <p14:tracePt t="20884" x="6121400" y="2265363"/>
          <p14:tracePt t="20901" x="6083300" y="2252663"/>
          <p14:tracePt t="20917" x="6045200" y="2239963"/>
          <p14:tracePt t="20934" x="5983288" y="2239963"/>
          <p14:tracePt t="20936" x="5932488" y="2227263"/>
          <p14:tracePt t="20951" x="5883275" y="2227263"/>
          <p14:tracePt t="20961" x="5821363" y="2227263"/>
          <p14:tracePt t="20984" x="5757863" y="2214563"/>
          <p14:tracePt t="20987" x="5708650" y="2214563"/>
          <p14:tracePt t="21001" x="5657850" y="2214563"/>
          <p14:tracePt t="21017" x="5607050" y="2214563"/>
          <p14:tracePt t="21034" x="5557838" y="2214563"/>
          <p14:tracePt t="21039" x="5495925" y="2214563"/>
          <p14:tracePt t="21052" x="5445125" y="2227263"/>
          <p14:tracePt t="21068" x="5394325" y="2227263"/>
          <p14:tracePt t="21084" x="5345113" y="2239963"/>
          <p14:tracePt t="21101" x="5307013" y="2252663"/>
          <p14:tracePt t="21103" x="5270500" y="2252663"/>
          <p14:tracePt t="21118" x="5219700" y="2265363"/>
          <p14:tracePt t="21129" x="5181600" y="2265363"/>
          <p14:tracePt t="21151" x="5145088" y="2265363"/>
          <p14:tracePt t="21168" x="5094288" y="2278063"/>
          <p14:tracePt t="21170" x="5057775" y="2303463"/>
          <p14:tracePt t="21189" x="5032375" y="2314575"/>
          <p14:tracePt t="21201" x="4981575" y="2327275"/>
          <p14:tracePt t="21207" x="4956175" y="2339975"/>
          <p14:tracePt t="21219" x="4945063" y="2352675"/>
          <p14:tracePt t="21234" x="4919663" y="2352675"/>
          <p14:tracePt t="21251" x="4894263" y="2365375"/>
          <p14:tracePt t="21268" x="4894263" y="2378075"/>
          <p14:tracePt t="21284" x="4881563" y="2378075"/>
          <p14:tracePt t="21288" x="4881563" y="2390775"/>
          <p14:tracePt t="21297" x="4868863" y="2390775"/>
          <p14:tracePt t="21318" x="4868863" y="2414588"/>
          <p14:tracePt t="21335" x="4868863" y="2439988"/>
          <p14:tracePt t="21351" x="4868863" y="2478088"/>
          <p14:tracePt t="21353" x="4868863" y="2527300"/>
          <p14:tracePt t="21368" x="4881563" y="2578100"/>
          <p14:tracePt t="21374" x="4894263" y="2627313"/>
          <p14:tracePt t="21389" x="4894263" y="2690813"/>
          <p14:tracePt t="21401" x="4919663" y="2740025"/>
          <p14:tracePt t="21418" x="4932363" y="2778125"/>
          <p14:tracePt t="21435" x="4945063" y="2803525"/>
          <p14:tracePt t="21451" x="4968875" y="2816225"/>
          <p14:tracePt t="21454" x="4994275" y="2840038"/>
          <p14:tracePt t="21465" x="5032375" y="2852738"/>
          <p14:tracePt t="21485" x="5094288" y="2865438"/>
          <p14:tracePt t="21501" x="5145088" y="2865438"/>
          <p14:tracePt t="21504" x="5194300" y="2865438"/>
          <p14:tracePt t="21518" x="5257800" y="2865438"/>
          <p14:tracePt t="21535" x="5332413" y="2865438"/>
          <p14:tracePt t="21542" x="5419725" y="2852738"/>
          <p14:tracePt t="21568" x="5507038" y="2828925"/>
          <p14:tracePt t="21571" x="5595938" y="2803525"/>
          <p14:tracePt t="21585" x="5719763" y="2765425"/>
          <p14:tracePt t="21602" x="5832475" y="2728913"/>
          <p14:tracePt t="21618" x="5957888" y="2690813"/>
          <p14:tracePt t="21621" x="6083300" y="2627313"/>
          <p14:tracePt t="21632" x="6196013" y="2578100"/>
          <p14:tracePt t="21652" x="6308725" y="2527300"/>
          <p14:tracePt t="21668" x="6396038" y="2465388"/>
          <p14:tracePt t="21685" x="6459538" y="2439988"/>
          <p14:tracePt t="21687" x="6496050" y="2414588"/>
          <p14:tracePt t="21702" x="6521450" y="2403475"/>
          <p14:tracePt t="21710" x="6546850" y="2390775"/>
          <p14:tracePt t="21722" x="6546850" y="2378075"/>
          <p14:tracePt t="21802" x="6534150" y="2365375"/>
          <p14:tracePt t="21804" x="6496050" y="2352675"/>
          <p14:tracePt t="21819" x="6434138" y="2339975"/>
          <p14:tracePt t="21835" x="6346825" y="2327275"/>
          <p14:tracePt t="21852" x="6246813" y="2314575"/>
          <p14:tracePt t="21854" x="6121400" y="2303463"/>
          <p14:tracePt t="21869" x="5995988" y="2303463"/>
          <p14:tracePt t="21877" x="5857875" y="2303463"/>
          <p14:tracePt t="21902" x="5719763" y="2314575"/>
          <p14:tracePt t="21904" x="5583238" y="2339975"/>
          <p14:tracePt t="21919" x="5457825" y="2352675"/>
          <p14:tracePt t="21935" x="5332413" y="2365375"/>
          <p14:tracePt t="21952" x="5232400" y="2378075"/>
          <p14:tracePt t="21955" x="5145088" y="2390775"/>
          <p14:tracePt t="21968" x="5057775" y="2414588"/>
          <p14:tracePt t="21985" x="4981575" y="2439988"/>
          <p14:tracePt t="22002" x="4894263" y="2465388"/>
          <p14:tracePt t="22019" x="4806950" y="2490788"/>
          <p14:tracePt t="22022" x="4719638" y="2516188"/>
          <p14:tracePt t="22036" x="4656138" y="2540000"/>
          <p14:tracePt t="22045" x="4581525" y="2552700"/>
          <p14:tracePt t="22069" x="4518025" y="2578100"/>
          <p14:tracePt t="22072" x="4494213" y="2590800"/>
          <p14:tracePt t="22086" x="4481513" y="2590800"/>
          <p14:tracePt t="22102" x="4468813" y="2603500"/>
          <p14:tracePt t="22152" x="4506913" y="2603500"/>
          <p14:tracePt t="22169" x="4556125" y="2603500"/>
          <p14:tracePt t="22202" x="4681538" y="2603500"/>
          <p14:tracePt t="22204" x="4756150" y="2603500"/>
          <p14:tracePt t="22213" x="4843463" y="2616200"/>
          <p14:tracePt t="22236" x="4932363" y="2616200"/>
          <p14:tracePt t="22253" x="5032375" y="2627313"/>
          <p14:tracePt t="22255" x="5132388" y="2627313"/>
          <p14:tracePt t="22269" x="5232400" y="2640013"/>
          <p14:tracePt t="22286" x="5345113" y="2640013"/>
          <p14:tracePt t="22290" x="5445125" y="2640013"/>
          <p14:tracePt t="22304" x="5545138" y="2640013"/>
          <p14:tracePt t="22319" x="5632450" y="2640013"/>
          <p14:tracePt t="22336" x="5695950" y="2640013"/>
          <p14:tracePt t="22353" x="5757863" y="2640013"/>
          <p14:tracePt t="22369" x="5808663" y="2640013"/>
          <p14:tracePt t="22371" x="5857875" y="2640013"/>
          <p14:tracePt t="22381" x="5908675" y="2640013"/>
          <p14:tracePt t="22403" x="5957888" y="2640013"/>
          <p14:tracePt t="22419" x="5983288" y="2640013"/>
          <p14:tracePt t="22436" x="6021388" y="2640013"/>
          <p14:tracePt t="22453" x="6034088" y="2627313"/>
          <p14:tracePt t="22486" x="6045200" y="2627313"/>
          <p14:tracePt t="22561" x="6008688" y="2627313"/>
          <p14:tracePt t="22586" x="5957888" y="2640013"/>
          <p14:tracePt t="22589" x="5883275" y="2640013"/>
          <p14:tracePt t="22603" x="5770563" y="2652713"/>
          <p14:tracePt t="22620" x="5657850" y="2665413"/>
          <p14:tracePt t="22626" x="5545138" y="2678113"/>
          <p14:tracePt t="22640" x="5419725" y="2690813"/>
          <p14:tracePt t="22653" x="5307013" y="2703513"/>
          <p14:tracePt t="22670" x="5181600" y="2716213"/>
          <p14:tracePt t="22686" x="5068888" y="2728913"/>
          <p14:tracePt t="22703" x="4968875" y="2740025"/>
          <p14:tracePt t="22707" x="4856163" y="2752725"/>
          <p14:tracePt t="22716" x="4781550" y="2752725"/>
          <p14:tracePt t="22737" x="4719638" y="2765425"/>
          <p14:tracePt t="22753" x="4681538" y="2765425"/>
          <p14:tracePt t="22756" x="4656138" y="2765425"/>
          <p14:tracePt t="22787" x="4643438" y="2765425"/>
          <p14:tracePt t="22820" x="4630738" y="2765425"/>
          <p14:tracePt t="23001" x="4643438" y="2765425"/>
          <p14:tracePt t="23026" x="4656138" y="2765425"/>
          <p14:tracePt t="23054" x="4668838" y="2765425"/>
          <p14:tracePt t="23070" x="4681538" y="2752725"/>
          <p14:tracePt t="23087" x="4694238" y="2752725"/>
          <p14:tracePt t="23104" x="4732338" y="2752725"/>
          <p14:tracePt t="23120" x="4756150" y="2740025"/>
          <p14:tracePt t="23122" x="4794250" y="2740025"/>
          <p14:tracePt t="23130" x="4856163" y="2740025"/>
          <p14:tracePt t="23154" x="4945063" y="2740025"/>
          <p14:tracePt t="23156" x="5057775" y="2728913"/>
          <p14:tracePt t="23170" x="5181600" y="2703513"/>
          <p14:tracePt t="23191" x="5281613" y="2690813"/>
          <p14:tracePt t="23204" x="5394325" y="2678113"/>
          <p14:tracePt t="23208" x="5519738" y="2678113"/>
          <p14:tracePt t="23220" x="5632450" y="2678113"/>
          <p14:tracePt t="23237" x="5745163" y="2678113"/>
          <p14:tracePt t="23254" x="5857875" y="2678113"/>
          <p14:tracePt t="23271" x="5983288" y="2678113"/>
          <p14:tracePt t="23273" x="6096000" y="2678113"/>
          <p14:tracePt t="23287" x="6196013" y="2690813"/>
          <p14:tracePt t="23298" x="6308725" y="2716213"/>
          <p14:tracePt t="23321" x="6408738" y="2728913"/>
          <p14:tracePt t="23323" x="6508750" y="2740025"/>
          <p14:tracePt t="23337" x="6608763" y="2752725"/>
          <p14:tracePt t="23354" x="6659563" y="2752725"/>
          <p14:tracePt t="23371" x="6708775" y="2765425"/>
          <p14:tracePt t="23375" x="6721475" y="2765425"/>
          <p14:tracePt t="23388" x="6721475" y="2778125"/>
          <p14:tracePt t="23683" x="6759575" y="2778125"/>
          <p14:tracePt t="23694" x="6859588" y="2752725"/>
          <p14:tracePt t="23708" x="6972300" y="2740025"/>
          <p14:tracePt t="23721" x="7134225" y="2728913"/>
          <p14:tracePt t="23738" x="7372350" y="2703513"/>
          <p14:tracePt t="23755" x="7673975" y="2703513"/>
          <p14:tracePt t="23771" x="8086725" y="2703513"/>
          <p14:tracePt t="23788" x="8524875" y="2703513"/>
          <p14:tracePt t="23792" x="8975725" y="2703513"/>
          <p14:tracePt t="23798" x="9413875" y="2716213"/>
          <p14:tracePt t="23810" x="9839325" y="2740025"/>
          <p14:tracePt t="23825" x="10226675" y="2778125"/>
          <p14:tracePt t="23838" x="10614025" y="2816225"/>
          <p14:tracePt t="23849" x="10902950" y="2878138"/>
          <p14:tracePt t="23871" x="11164888" y="2928938"/>
          <p14:tracePt t="23888" x="11341100" y="2965450"/>
          <p14:tracePt t="23891" x="11479213" y="3003550"/>
          <p14:tracePt t="23905" x="11566525" y="3016250"/>
          <p14:tracePt t="23921" x="11615738" y="3016250"/>
          <p14:tracePt t="23926" x="11628438" y="3016250"/>
          <p14:tracePt t="24157" x="11666538" y="3016250"/>
          <p14:tracePt t="24172" x="11766550" y="3016250"/>
          <p14:tracePt t="24183" x="11917363" y="3003550"/>
          <p14:tracePt t="24205" x="12130088" y="3003550"/>
          <p14:tracePt t="26041" x="11328400" y="3516313"/>
          <p14:tracePt t="26058" x="10639425" y="3567113"/>
          <p14:tracePt t="26074" x="9952038" y="3616325"/>
          <p14:tracePt t="26091" x="9363075" y="3667125"/>
          <p14:tracePt t="26094" x="8324850" y="3729038"/>
          <p14:tracePt t="26104" x="7948613" y="3754438"/>
          <p14:tracePt t="26124" x="7535863" y="3754438"/>
          <p14:tracePt t="26141" x="7272338" y="3754438"/>
          <p14:tracePt t="26158" x="7134225" y="3754438"/>
          <p14:tracePt t="26175" x="7085013" y="3754438"/>
          <p14:tracePt t="26348" x="7059613" y="3767138"/>
          <p14:tracePt t="26375" x="6985000" y="3767138"/>
          <p14:tracePt t="26378" x="6872288" y="3792538"/>
          <p14:tracePt t="26392" x="6721475" y="3829050"/>
          <p14:tracePt t="26408" x="6496050" y="3867150"/>
          <p14:tracePt t="26425" x="6170613" y="3954463"/>
          <p14:tracePt t="26428" x="5732463" y="4041775"/>
          <p14:tracePt t="26438" x="5270500" y="4105275"/>
          <p14:tracePt t="26458" x="4781550" y="4141788"/>
          <p14:tracePt t="26475" x="4343400" y="4167188"/>
          <p14:tracePt t="26492" x="3930650" y="4167188"/>
          <p14:tracePt t="26494" x="3617913" y="4167188"/>
          <p14:tracePt t="26508" x="3405188" y="4141788"/>
          <p14:tracePt t="26516" x="3228975" y="4117975"/>
          <p14:tracePt t="26529" x="3092450" y="4092575"/>
          <p14:tracePt t="26542" x="2992438" y="4067175"/>
          <p14:tracePt t="26558" x="2890838" y="4041775"/>
          <p14:tracePt t="26575" x="2803525" y="4029075"/>
          <p14:tracePt t="26592" x="2754313" y="4017963"/>
          <p14:tracePt t="26595" x="2716213" y="4017963"/>
          <p14:tracePt t="26606" x="2678113" y="4005263"/>
          <p14:tracePt t="26625" x="2654300" y="4005263"/>
          <p14:tracePt t="26642" x="2628900" y="3992563"/>
          <p14:tracePt t="26659" x="2603500" y="3979863"/>
          <p14:tracePt t="26660" x="2590800" y="3967163"/>
          <p14:tracePt t="26775" x="2578100" y="3967163"/>
          <p14:tracePt t="26792" x="2578100" y="3954463"/>
          <p14:tracePt t="26826" x="2603500" y="3954463"/>
          <p14:tracePt t="26828" x="2641600" y="3954463"/>
          <p14:tracePt t="26842" x="2690813" y="3954463"/>
          <p14:tracePt t="26852" x="2741613" y="3954463"/>
          <p14:tracePt t="26876" x="2790825" y="3954463"/>
          <p14:tracePt t="26878" x="2841625" y="3954463"/>
          <p14:tracePt t="26892" x="2879725" y="3954463"/>
          <p14:tracePt t="26909" x="2916238" y="3954463"/>
          <p14:tracePt t="26926" x="2941638" y="3954463"/>
          <p14:tracePt t="26930" x="2967038" y="3967163"/>
          <p14:tracePt t="26942" x="2992438" y="3967163"/>
          <p14:tracePt t="26959" x="3016250" y="3967163"/>
          <p14:tracePt t="26976" x="3028950" y="3979863"/>
          <p14:tracePt t="26992" x="3041650" y="3979863"/>
          <p14:tracePt t="26996" x="3067050" y="3979863"/>
          <p14:tracePt t="27009" x="3079750" y="3979863"/>
          <p14:tracePt t="27019" x="3092450" y="3992563"/>
          <p14:tracePt t="27042" x="3116263" y="3992563"/>
          <p14:tracePt t="27059" x="3128963" y="3992563"/>
          <p14:tracePt t="27343" x="3141663" y="3992563"/>
          <p14:tracePt t="27360" x="3154363" y="3992563"/>
          <p14:tracePt t="27376" x="3192463" y="3992563"/>
          <p14:tracePt t="27379" x="3254375" y="3979863"/>
          <p14:tracePt t="27393" x="3305175" y="3967163"/>
          <p14:tracePt t="27410" x="3379788" y="3954463"/>
          <p14:tracePt t="27416" x="3441700" y="3954463"/>
          <p14:tracePt t="27429" x="3517900" y="3941763"/>
          <p14:tracePt t="27443" x="3592513" y="3941763"/>
          <p14:tracePt t="27460" x="3679825" y="3941763"/>
          <p14:tracePt t="27476" x="3767138" y="3929063"/>
          <p14:tracePt t="27493" x="3856038" y="3929063"/>
          <p14:tracePt t="27497" x="3943350" y="3929063"/>
          <p14:tracePt t="27510" x="4017963" y="3916363"/>
          <p14:tracePt t="27518" x="4092575" y="3916363"/>
          <p14:tracePt t="27543" x="4156075" y="3916363"/>
          <p14:tracePt t="27546" x="4205288" y="3916363"/>
          <p14:tracePt t="27560" x="4268788" y="3916363"/>
          <p14:tracePt t="27576" x="4305300" y="3916363"/>
          <p14:tracePt t="27584" x="4343400" y="3916363"/>
          <p14:tracePt t="27610" x="4356100" y="3916363"/>
          <p14:tracePt t="27627" x="4368800" y="3916363"/>
          <p14:tracePt t="27643" x="4381500" y="3916363"/>
          <p14:tracePt t="27882" x="4406900" y="3916363"/>
          <p14:tracePt t="27894" x="4456113" y="3905250"/>
          <p14:tracePt t="27910" x="4518025" y="3905250"/>
          <p14:tracePt t="27916" x="4606925" y="3892550"/>
          <p14:tracePt t="27929" x="4706938" y="3892550"/>
          <p14:tracePt t="27944" x="4806950" y="3879850"/>
          <p14:tracePt t="27960" x="4932363" y="3879850"/>
          <p14:tracePt t="27977" x="5045075" y="3879850"/>
          <p14:tracePt t="27994" x="5145088" y="3867150"/>
          <p14:tracePt t="27996" x="5245100" y="3867150"/>
          <p14:tracePt t="28005" x="5332413" y="3854450"/>
          <p14:tracePt t="28027" x="5383213" y="3854450"/>
          <p14:tracePt t="28044" x="5432425" y="3854450"/>
          <p14:tracePt t="28060" x="5495925" y="3854450"/>
          <p14:tracePt t="28062" x="5545138" y="3854450"/>
          <p14:tracePt t="28077" x="5595938" y="3867150"/>
          <p14:tracePt t="28094" x="5657850" y="3879850"/>
          <p14:tracePt t="28097" x="5708650" y="3879850"/>
          <p14:tracePt t="28109" x="5757863" y="3879850"/>
          <p14:tracePt t="28127" x="5795963" y="3879850"/>
          <p14:tracePt t="28144" x="5832475" y="3879850"/>
          <p14:tracePt t="28161" x="5857875" y="3879850"/>
          <p14:tracePt t="28177" x="5870575" y="3879850"/>
          <p14:tracePt t="28180" x="5895975" y="3892550"/>
          <p14:tracePt t="28187" x="5908675" y="3892550"/>
          <p14:tracePt t="28227" x="5921375" y="3892550"/>
          <p14:tracePt t="28244" x="5932488" y="3892550"/>
          <p14:tracePt t="28251" x="5945188" y="3892550"/>
          <p14:tracePt t="28277" x="5970588" y="3905250"/>
          <p14:tracePt t="28280" x="5995988" y="3905250"/>
          <p14:tracePt t="28294" x="6008688" y="3905250"/>
          <p14:tracePt t="28311" x="6021388" y="3905250"/>
          <p14:tracePt t="28328" x="6034088" y="3905250"/>
          <p14:tracePt t="29095" x="6045200" y="3905250"/>
          <p14:tracePt t="29112" x="6057900" y="3905250"/>
          <p14:tracePt t="29129" x="6070600" y="3905250"/>
          <p14:tracePt t="29131" x="6096000" y="3905250"/>
          <p14:tracePt t="29145" x="6134100" y="3905250"/>
          <p14:tracePt t="29162" x="6183313" y="3905250"/>
          <p14:tracePt t="29168" x="6259513" y="3905250"/>
          <p14:tracePt t="29182" x="6346825" y="3892550"/>
          <p14:tracePt t="29195" x="6434138" y="3879850"/>
          <p14:tracePt t="29212" x="6521450" y="3867150"/>
          <p14:tracePt t="29229" x="6596063" y="3867150"/>
          <p14:tracePt t="29245" x="6672263" y="3854450"/>
          <p14:tracePt t="29247" x="6734175" y="3854450"/>
          <p14:tracePt t="29259" x="6784975" y="3854450"/>
          <p14:tracePt t="29279" x="6846888" y="3854450"/>
          <p14:tracePt t="29296" x="6884988" y="3854450"/>
          <p14:tracePt t="29298" x="6910388" y="3854450"/>
          <p14:tracePt t="29312" x="6934200" y="3854450"/>
          <p14:tracePt t="29329" x="6959600" y="3854450"/>
          <p14:tracePt t="29335" x="6985000" y="3854450"/>
          <p14:tracePt t="29362" x="7010400" y="3854450"/>
          <p14:tracePt t="29364" x="7034213" y="3854450"/>
          <p14:tracePt t="29379" x="7059613" y="3854450"/>
          <p14:tracePt t="29396" x="7085013" y="3841750"/>
          <p14:tracePt t="29413" x="7097713" y="3841750"/>
          <p14:tracePt t="29416" x="7110413" y="3841750"/>
          <p14:tracePt t="29446" x="7123113" y="3841750"/>
          <p14:tracePt t="30071" x="7134225" y="3841750"/>
          <p14:tracePt t="30084" x="7146925" y="3841750"/>
          <p14:tracePt t="30097" x="7159625" y="3841750"/>
          <p14:tracePt t="30113" x="7185025" y="3841750"/>
          <p14:tracePt t="30130" x="7223125" y="3841750"/>
          <p14:tracePt t="30147" x="7272338" y="3854450"/>
          <p14:tracePt t="30149" x="7335838" y="3854450"/>
          <p14:tracePt t="30167" x="7410450" y="3854450"/>
          <p14:tracePt t="30175" x="7472363" y="3867150"/>
          <p14:tracePt t="30197" x="7535863" y="3867150"/>
          <p14:tracePt t="30213" x="7572375" y="3867150"/>
          <p14:tracePt t="30230" x="7610475" y="3867150"/>
          <p14:tracePt t="30247" x="7635875" y="3879850"/>
          <p14:tracePt t="30249" x="7648575" y="3879850"/>
          <p14:tracePt t="30252" x="7673975" y="3892550"/>
          <p14:tracePt t="30521" x="7673975" y="3916363"/>
          <p14:tracePt t="30534" x="7673975" y="3929063"/>
          <p14:tracePt t="30547" x="7673975" y="3941763"/>
          <p14:tracePt t="30581" x="7661275" y="3941763"/>
          <p14:tracePt t="30598" x="7623175" y="3954463"/>
          <p14:tracePt t="30600" x="7535863" y="3954463"/>
          <p14:tracePt t="30614" x="7435850" y="3954463"/>
          <p14:tracePt t="30631" x="7310438" y="3954463"/>
          <p14:tracePt t="30636" x="7159625" y="3954463"/>
          <p14:tracePt t="30651" x="7021513" y="3954463"/>
          <p14:tracePt t="30664" x="6910388" y="3954463"/>
          <p14:tracePt t="30681" x="6808788" y="3954463"/>
          <p14:tracePt t="30697" x="6746875" y="3954463"/>
          <p14:tracePt t="30714" x="6672263" y="3954463"/>
          <p14:tracePt t="30717" x="6634163" y="3954463"/>
          <p14:tracePt t="30727" x="6621463" y="3941763"/>
          <p14:tracePt t="30748" x="6608763" y="3941763"/>
          <p14:tracePt t="30764" x="6596063" y="3941763"/>
          <p14:tracePt t="30883" x="6608763" y="3941763"/>
          <p14:tracePt t="30898" x="6646863" y="3954463"/>
          <p14:tracePt t="30914" x="6684963" y="3967163"/>
          <p14:tracePt t="30931" x="6746875" y="3979863"/>
          <p14:tracePt t="30948" x="6808788" y="3992563"/>
          <p14:tracePt t="30950" x="6897688" y="4005263"/>
          <p14:tracePt t="30965" x="6997700" y="4017963"/>
          <p14:tracePt t="30972" x="7110413" y="4029075"/>
          <p14:tracePt t="30986" x="7210425" y="4029075"/>
          <p14:tracePt t="30998" x="7285038" y="4041775"/>
          <p14:tracePt t="31015" x="7359650" y="4041775"/>
          <p14:tracePt t="31031" x="7410450" y="4054475"/>
          <p14:tracePt t="31048" x="7448550" y="4054475"/>
          <p14:tracePt t="31051" x="7472363" y="4054475"/>
          <p14:tracePt t="31063" x="7485063" y="4054475"/>
          <p14:tracePt t="31408" x="7510463" y="4054475"/>
          <p14:tracePt t="31420" x="7548563" y="4054475"/>
          <p14:tracePt t="31432" x="7597775" y="4054475"/>
          <p14:tracePt t="31448" x="7697788" y="4041775"/>
          <p14:tracePt t="31465" x="7835900" y="4029075"/>
          <p14:tracePt t="31470" x="8010525" y="4017963"/>
          <p14:tracePt t="31484" x="8199438" y="4005263"/>
          <p14:tracePt t="31499" x="8399463" y="3992563"/>
          <p14:tracePt t="31515" x="8586788" y="3992563"/>
          <p14:tracePt t="31532" x="8763000" y="3992563"/>
          <p14:tracePt t="31549" x="8975725" y="3992563"/>
          <p14:tracePt t="31551" x="9150350" y="3992563"/>
          <p14:tracePt t="31561" x="9288463" y="3992563"/>
          <p14:tracePt t="31582" x="9388475" y="3992563"/>
          <p14:tracePt t="31599" x="9437688" y="4005263"/>
          <p14:tracePt t="31602" x="9475788" y="4005263"/>
          <p14:tracePt t="31615" x="9488488" y="4005263"/>
          <p14:tracePt t="31805" x="9513888" y="4005263"/>
          <p14:tracePt t="31832" x="9550400" y="4005263"/>
          <p14:tracePt t="31849" x="9626600" y="4005263"/>
          <p14:tracePt t="31851" x="9750425" y="3967163"/>
          <p14:tracePt t="31866" x="9939338" y="3916363"/>
          <p14:tracePt t="31882" x="10213975" y="3841750"/>
          <p14:tracePt t="31884" x="10490200" y="3767138"/>
          <p14:tracePt t="31895" x="10752138" y="3716338"/>
          <p14:tracePt t="31916" x="10977563" y="3667125"/>
          <p14:tracePt t="31933" x="11202988" y="3629025"/>
          <p14:tracePt t="31936" x="11390313" y="3616325"/>
          <p14:tracePt t="31949" x="11541125" y="3603625"/>
          <p14:tracePt t="31966" x="11679238" y="3590925"/>
          <p14:tracePt t="31972" x="11804650" y="3590925"/>
          <p14:tracePt t="31987" x="11928475" y="3579813"/>
          <p14:tracePt t="31999" x="12028488" y="3579813"/>
          <p14:tracePt t="32016" x="12130088" y="3567113"/>
          <p14:tracePt t="33954" x="11566525" y="3967163"/>
          <p14:tracePt t="33969" x="11102975" y="4079875"/>
          <p14:tracePt t="33978" x="10664825" y="4192588"/>
          <p14:tracePt t="34002" x="10264775" y="4279900"/>
          <p14:tracePt t="34019" x="9939338" y="4318000"/>
          <p14:tracePt t="34021" x="9726613" y="4330700"/>
          <p14:tracePt t="34035" x="9563100" y="4330700"/>
          <p14:tracePt t="34052" x="9437688" y="4330700"/>
          <p14:tracePt t="34056" x="9337675" y="4330700"/>
          <p14:tracePt t="34070" x="9250363" y="4305300"/>
          <p14:tracePt t="34086" x="9175750" y="4279900"/>
          <p14:tracePt t="34102" x="9124950" y="4254500"/>
          <p14:tracePt t="34119" x="9063038" y="4217988"/>
          <p14:tracePt t="34121" x="9024938" y="4192588"/>
          <p14:tracePt t="34136" x="8975725" y="4141788"/>
          <p14:tracePt t="34147" x="8950325" y="4105275"/>
          <p14:tracePt t="34169" x="8924925" y="4054475"/>
          <p14:tracePt t="34186" x="8899525" y="4017963"/>
          <p14:tracePt t="34188" x="8886825" y="3979863"/>
          <p14:tracePt t="34202" x="8863013" y="3929063"/>
          <p14:tracePt t="34219" x="8837613" y="3879850"/>
          <p14:tracePt t="34225" x="8799513" y="3803650"/>
          <p14:tracePt t="34238" x="8774113" y="3716338"/>
          <p14:tracePt t="34252" x="8750300" y="3616325"/>
          <p14:tracePt t="34269" x="8724900" y="3490913"/>
          <p14:tracePt t="34286" x="8699500" y="3367088"/>
          <p14:tracePt t="34302" x="8686800" y="3254375"/>
          <p14:tracePt t="34305" x="8674100" y="3154363"/>
          <p14:tracePt t="34315" x="8661400" y="3065463"/>
          <p14:tracePt t="34336" x="8650288" y="2990850"/>
          <p14:tracePt t="34353" x="8637588" y="2941638"/>
          <p14:tracePt t="34355" x="8637588" y="2903538"/>
          <p14:tracePt t="34369" x="8624888" y="2865438"/>
          <p14:tracePt t="34386" x="8624888" y="2840038"/>
          <p14:tracePt t="34393" x="8612188" y="2803525"/>
          <p14:tracePt t="34406" x="8599488" y="2778125"/>
          <p14:tracePt t="34419" x="8586788" y="2752725"/>
          <p14:tracePt t="34436" x="8586788" y="2740025"/>
          <p14:tracePt t="34453" x="8561388" y="2728913"/>
          <p14:tracePt t="34469" x="8548688" y="2716213"/>
          <p14:tracePt t="34472" x="8537575" y="2716213"/>
          <p14:tracePt t="34482" x="8499475" y="2703513"/>
          <p14:tracePt t="34503" x="8474075" y="2703513"/>
          <p14:tracePt t="34519" x="8435975" y="2703513"/>
          <p14:tracePt t="34523" x="8412163" y="2690813"/>
          <p14:tracePt t="34536" x="8374063" y="2690813"/>
          <p14:tracePt t="34553" x="8335963" y="2690813"/>
          <p14:tracePt t="34560" x="8299450" y="2703513"/>
          <p14:tracePt t="34574" x="8235950" y="2728913"/>
          <p14:tracePt t="34586" x="8199438" y="2728913"/>
          <p14:tracePt t="34603" x="8161338" y="2752725"/>
          <p14:tracePt t="34620" x="8123238" y="2790825"/>
          <p14:tracePt t="34636" x="8074025" y="2816225"/>
          <p14:tracePt t="34640" x="8023225" y="2878138"/>
          <p14:tracePt t="34651" x="7999413" y="2928938"/>
          <p14:tracePt t="34670" x="7961313" y="2965450"/>
          <p14:tracePt t="34686" x="7935913" y="3003550"/>
          <p14:tracePt t="34690" x="7923213" y="3054350"/>
          <p14:tracePt t="34703" x="7910513" y="3090863"/>
          <p14:tracePt t="34720" x="7897813" y="3128963"/>
          <p14:tracePt t="34728" x="7897813" y="3165475"/>
          <p14:tracePt t="34741" x="7886700" y="3203575"/>
          <p14:tracePt t="34753" x="7886700" y="3254375"/>
          <p14:tracePt t="34770" x="7886700" y="3303588"/>
          <p14:tracePt t="34786" x="7886700" y="3354388"/>
          <p14:tracePt t="34803" x="7886700" y="3416300"/>
          <p14:tracePt t="34806" x="7897813" y="3454400"/>
          <p14:tracePt t="34819" x="7910513" y="3490913"/>
          <p14:tracePt t="34837" x="7923213" y="3529013"/>
          <p14:tracePt t="34853" x="7961313" y="3554413"/>
          <p14:tracePt t="34870" x="7999413" y="3590925"/>
          <p14:tracePt t="34872" x="8061325" y="3629025"/>
          <p14:tracePt t="34887" x="8123238" y="3667125"/>
          <p14:tracePt t="34895" x="8174038" y="3679825"/>
          <p14:tracePt t="34920" x="8235950" y="3703638"/>
          <p14:tracePt t="34922" x="8299450" y="3729038"/>
          <p14:tracePt t="34937" x="8399463" y="3767138"/>
          <p14:tracePt t="34953" x="8461375" y="3792538"/>
          <p14:tracePt t="34970" x="8537575" y="3816350"/>
          <p14:tracePt t="34974" x="8612188" y="3829050"/>
          <p14:tracePt t="34987" x="8674100" y="3841750"/>
          <p14:tracePt t="35003" x="8763000" y="3841750"/>
          <p14:tracePt t="35020" x="8863013" y="3841750"/>
          <p14:tracePt t="35037" x="8963025" y="3841750"/>
          <p14:tracePt t="35039" x="9063038" y="3841750"/>
          <p14:tracePt t="35053" x="9163050" y="3829050"/>
          <p14:tracePt t="35064" x="9275763" y="3816350"/>
          <p14:tracePt t="35087" x="9388475" y="3803650"/>
          <p14:tracePt t="35103" x="9501188" y="3792538"/>
          <p14:tracePt t="35107" x="9626600" y="3767138"/>
          <p14:tracePt t="35120" x="9750425" y="3729038"/>
          <p14:tracePt t="35137" x="9852025" y="3703638"/>
          <p14:tracePt t="35141" x="9952038" y="3679825"/>
          <p14:tracePt t="35154" x="10052050" y="3654425"/>
          <p14:tracePt t="35174" x="10139363" y="3629025"/>
          <p14:tracePt t="35187" x="10213975" y="3603625"/>
          <p14:tracePt t="35204" x="10277475" y="3579813"/>
          <p14:tracePt t="35207" x="10313988" y="3567113"/>
          <p14:tracePt t="35220" x="10339388" y="3541713"/>
          <p14:tracePt t="35232" x="10364788" y="3529013"/>
          <p14:tracePt t="35254" x="10377488" y="3503613"/>
          <p14:tracePt t="35270" x="10401300" y="3467100"/>
          <p14:tracePt t="35273" x="10414000" y="3429000"/>
          <p14:tracePt t="35287" x="10439400" y="3378200"/>
          <p14:tracePt t="35304" x="10464800" y="3316288"/>
          <p14:tracePt t="35310" x="10477500" y="3254375"/>
          <p14:tracePt t="35322" x="10490200" y="3178175"/>
          <p14:tracePt t="35337" x="10490200" y="3116263"/>
          <p14:tracePt t="35354" x="10490200" y="3041650"/>
          <p14:tracePt t="35371" x="10490200" y="2990850"/>
          <p14:tracePt t="35387" x="10490200" y="2941638"/>
          <p14:tracePt t="35389" x="10477500" y="2903538"/>
          <p14:tracePt t="35400" x="10464800" y="2852738"/>
          <p14:tracePt t="35421" x="10452100" y="2816225"/>
          <p14:tracePt t="35437" x="10426700" y="2778125"/>
          <p14:tracePt t="35439" x="10377488" y="2728913"/>
          <p14:tracePt t="35454" x="10339388" y="2690813"/>
          <p14:tracePt t="35471" x="10288588" y="2652713"/>
          <p14:tracePt t="35477" x="10239375" y="2616200"/>
          <p14:tracePt t="35490" x="10177463" y="2590800"/>
          <p14:tracePt t="35504" x="10101263" y="2578100"/>
          <p14:tracePt t="35521" x="10013950" y="2552700"/>
          <p14:tracePt t="35537" x="9926638" y="2540000"/>
          <p14:tracePt t="35554" x="9852025" y="2527300"/>
          <p14:tracePt t="35557" x="9763125" y="2527300"/>
          <p14:tracePt t="35567" x="9675813" y="2527300"/>
          <p14:tracePt t="35587" x="9588500" y="2527300"/>
          <p14:tracePt t="35604" x="9513888" y="2527300"/>
          <p14:tracePt t="35621" x="9424988" y="2527300"/>
          <p14:tracePt t="35623" x="9324975" y="2540000"/>
          <p14:tracePt t="35638" x="9199563" y="2552700"/>
          <p14:tracePt t="35644" x="9099550" y="2565400"/>
          <p14:tracePt t="35658" x="8999538" y="2590800"/>
          <p14:tracePt t="35671" x="8912225" y="2627313"/>
          <p14:tracePt t="35688" x="8837613" y="2652713"/>
          <p14:tracePt t="35704" x="8750300" y="2703513"/>
          <p14:tracePt t="35721" x="8650288" y="2740025"/>
          <p14:tracePt t="35724" x="8561388" y="2790825"/>
          <p14:tracePt t="35735" x="8474075" y="2828925"/>
          <p14:tracePt t="35754" x="8399463" y="2865438"/>
          <p14:tracePt t="35771" x="8324850" y="2890838"/>
          <p14:tracePt t="35774" x="8274050" y="2916238"/>
          <p14:tracePt t="35788" x="8212138" y="2941638"/>
          <p14:tracePt t="35805" x="8161338" y="2965450"/>
          <p14:tracePt t="35812" x="8110538" y="2990850"/>
          <p14:tracePt t="35825" x="8074025" y="3028950"/>
          <p14:tracePt t="35839" x="8048625" y="3054350"/>
          <p14:tracePt t="35855" x="8023225" y="3065463"/>
          <p14:tracePt t="35871" x="8010525" y="3103563"/>
          <p14:tracePt t="35888" x="8010525" y="3154363"/>
          <p14:tracePt t="35891" x="8010525" y="3203575"/>
          <p14:tracePt t="35902" x="7999413" y="3267075"/>
          <p14:tracePt t="35921" x="7999413" y="3341688"/>
          <p14:tracePt t="35938" x="7999413" y="3403600"/>
          <p14:tracePt t="35955" x="8023225" y="3479800"/>
          <p14:tracePt t="35957" x="8035925" y="3554413"/>
          <p14:tracePt t="35971" x="8086725" y="3629025"/>
          <p14:tracePt t="35980" x="8135938" y="3692525"/>
          <p14:tracePt t="36005" x="8212138" y="3754438"/>
          <p14:tracePt t="36007" x="8324850" y="3829050"/>
          <p14:tracePt t="36021" x="8448675" y="3916363"/>
          <p14:tracePt t="36038" x="8637588" y="4029075"/>
          <p14:tracePt t="36055" x="8824913" y="4117975"/>
          <p14:tracePt t="36058" x="9024938" y="4167188"/>
          <p14:tracePt t="36071" x="9224963" y="4217988"/>
          <p14:tracePt t="36088" x="9450388" y="4241800"/>
          <p14:tracePt t="36105" x="9675813" y="4279900"/>
          <p14:tracePt t="36122" x="9863138" y="4292600"/>
          <p14:tracePt t="36124" x="10039350" y="4292600"/>
          <p14:tracePt t="36138" x="10201275" y="4305300"/>
          <p14:tracePt t="36149" x="10352088" y="4305300"/>
          <p14:tracePt t="36172" x="10490200" y="4305300"/>
          <p14:tracePt t="36174" x="10602913" y="4305300"/>
          <p14:tracePt t="36205" x="10677525" y="4305300"/>
          <p14:tracePt t="36207" x="10726738" y="4305300"/>
          <p14:tracePt t="36222" x="10752138" y="4305300"/>
          <p14:tracePt t="36226" x="10764838" y="4292600"/>
          <p14:tracePt t="36455" x="10777538" y="4279900"/>
          <p14:tracePt t="36472" x="10815638" y="4267200"/>
          <p14:tracePt t="36480" x="10902950" y="4217988"/>
          <p14:tracePt t="36493" x="11028363" y="4179888"/>
          <p14:tracePt t="36506" x="11164888" y="4154488"/>
          <p14:tracePt t="36522" x="11315700" y="4129088"/>
          <p14:tracePt t="36539" x="11466513" y="4105275"/>
          <p14:tracePt t="36556" x="11615738" y="4067175"/>
          <p14:tracePt t="36558" x="11766550" y="4041775"/>
          <p14:tracePt t="36570" x="11904663" y="4017963"/>
          <p14:tracePt t="36589" x="12028488" y="3992563"/>
          <p14:tracePt t="36606" x="12141200" y="3979863"/>
          <p14:tracePt t="37306" x="11728450" y="4643438"/>
          <p14:tracePt t="37323" x="11253788" y="4981575"/>
          <p14:tracePt t="37340" x="10764838" y="5330825"/>
          <p14:tracePt t="37345" x="10288588" y="5694363"/>
          <p14:tracePt t="37358" x="9839325" y="6056313"/>
          <p14:tracePt t="37373" x="9463088" y="6345238"/>
          <p14:tracePt t="37390" x="9112250" y="6583363"/>
          <p14:tracePt t="37407" x="8874125" y="6745288"/>
          <p14:tracePt t="37409" x="8737600" y="6845300"/>
          <p14:tracePt t="39553" x="0" y="0"/>
        </p14:tracePtLst>
      </p14:laserTraceLst>
    </p:ext>
    <p:ext uri="{E180D4A7-C9FB-4DFB-919C-405C955672EB}">
      <p14:showEvtLst xmlns:p14="http://schemas.microsoft.com/office/powerpoint/2010/main">
        <p14:playEvt time="4112" objId="8"/>
        <p14:stopEvt time="97676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0.4|12.8|7.6|11.2|8.2|6.7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8.6|8.2|0.8|13.1|6.5|1.8|6.7|0.9|0.8|7.7|11.9|0.6|0.8|8.1|1|0.1|5.1|5.3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1791</TotalTime>
  <Words>152</Words>
  <Application>Microsoft Office PowerPoint</Application>
  <PresentationFormat>Personnalisé</PresentationFormat>
  <Paragraphs>36</Paragraphs>
  <Slides>10</Slides>
  <Notes>0</Notes>
  <HiddenSlides>0</HiddenSlides>
  <MMClips>20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Ion</vt:lpstr>
      <vt:lpstr>Unit 7</vt:lpstr>
      <vt:lpstr>Présentation PowerPoint</vt:lpstr>
      <vt:lpstr>What are they doing?</vt:lpstr>
      <vt:lpstr>What’s the dog doing at this moment?</vt:lpstr>
      <vt:lpstr>What is he doing right now?</vt:lpstr>
      <vt:lpstr>This is Messi</vt:lpstr>
      <vt:lpstr>Présentation PowerPoint</vt:lpstr>
      <vt:lpstr>Présentation PowerPoint</vt:lpstr>
      <vt:lpstr>Présentation PowerPoint</vt:lpstr>
      <vt:lpstr>How to form the present continuous?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Said</dc:creator>
  <cp:lastModifiedBy>BBARRADY</cp:lastModifiedBy>
  <cp:revision>93</cp:revision>
  <dcterms:created xsi:type="dcterms:W3CDTF">2020-03-19T11:28:57Z</dcterms:created>
  <dcterms:modified xsi:type="dcterms:W3CDTF">2020-04-09T15:52:45Z</dcterms:modified>
</cp:coreProperties>
</file>