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60" r:id="rId2"/>
    <p:sldId id="261" r:id="rId3"/>
    <p:sldId id="256" r:id="rId4"/>
    <p:sldId id="263" r:id="rId5"/>
    <p:sldId id="259" r:id="rId6"/>
    <p:sldId id="262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8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7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3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0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1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63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65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8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3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5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7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1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1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4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3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4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1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09871" y="746974"/>
            <a:ext cx="5318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>
                <a:solidFill>
                  <a:schemeClr val="accent2"/>
                </a:solidFill>
              </a:rPr>
              <a:t>    </a:t>
            </a:r>
            <a:r>
              <a:rPr lang="fr-FR" sz="9600" b="1" dirty="0">
                <a:solidFill>
                  <a:schemeClr val="accent2"/>
                </a:solidFill>
              </a:rPr>
              <a:t>Unit 7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40896" y="3267724"/>
            <a:ext cx="9411286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800" b="1" dirty="0" err="1">
                <a:solidFill>
                  <a:srgbClr val="00B0F0"/>
                </a:solidFill>
              </a:rPr>
              <a:t>Entertainement</a:t>
            </a:r>
            <a:endParaRPr lang="fr-FR" sz="8800" b="1" dirty="0">
              <a:solidFill>
                <a:srgbClr val="00B0F0"/>
              </a:solidFill>
            </a:endParaRPr>
          </a:p>
        </p:txBody>
      </p:sp>
      <p:pic>
        <p:nvPicPr>
          <p:cNvPr id="5" name="ttsMP3.com_VoiceText_2020-4-2_23_8_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4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7030">
        <p15:prstTrans prst="curtains"/>
      </p:transition>
    </mc:Choice>
    <mc:Fallback xmlns="">
      <p:transition spd="slow" advTm="70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4" objId="5"/>
        <p14:stopEvt time="2184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8146" y="2548234"/>
            <a:ext cx="6645497" cy="1464231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 err="1">
                <a:solidFill>
                  <a:schemeClr val="accent2"/>
                </a:solidFill>
              </a:rPr>
              <a:t>Vocabulary</a:t>
            </a:r>
            <a:endParaRPr lang="fr-FR" sz="8000" b="1" dirty="0">
              <a:solidFill>
                <a:schemeClr val="accent2"/>
              </a:solidFill>
            </a:endParaRPr>
          </a:p>
        </p:txBody>
      </p:sp>
      <p:pic>
        <p:nvPicPr>
          <p:cNvPr id="5" name="ttsMP3.com_VoiceText_2020-4-2_23_13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2835" y="409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81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203">
        <p15:prstTrans prst="curtains"/>
      </p:transition>
    </mc:Choice>
    <mc:Fallback xmlns="">
      <p:transition spd="slow" advTm="52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1050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98" y="1716258"/>
            <a:ext cx="3447380" cy="18850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0" y="1864955"/>
            <a:ext cx="3000375" cy="191925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70742" y="4216356"/>
            <a:ext cx="3803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F0"/>
                </a:solidFill>
              </a:rPr>
              <a:t>I </a:t>
            </a:r>
            <a:r>
              <a:rPr lang="fr-FR" sz="3600" b="1" dirty="0" err="1">
                <a:solidFill>
                  <a:srgbClr val="00B0F0"/>
                </a:solidFill>
              </a:rPr>
              <a:t>watch</a:t>
            </a:r>
            <a:r>
              <a:rPr lang="fr-FR" sz="3600" b="1" dirty="0">
                <a:solidFill>
                  <a:srgbClr val="00B0F0"/>
                </a:solidFill>
              </a:rPr>
              <a:t> a film in the </a:t>
            </a:r>
            <a:r>
              <a:rPr lang="fr-FR" sz="3600" b="1" dirty="0" err="1">
                <a:solidFill>
                  <a:srgbClr val="00B0F0"/>
                </a:solidFill>
              </a:rPr>
              <a:t>cinema</a:t>
            </a:r>
            <a:endParaRPr lang="fr-FR" sz="3600" b="1" dirty="0">
              <a:solidFill>
                <a:srgbClr val="00B0F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39619" y="4160085"/>
            <a:ext cx="5444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F0"/>
                </a:solidFill>
              </a:rPr>
              <a:t>There are </a:t>
            </a:r>
            <a:r>
              <a:rPr lang="fr-FR" sz="3600" b="1" dirty="0" err="1">
                <a:solidFill>
                  <a:srgbClr val="00B0F0"/>
                </a:solidFill>
              </a:rPr>
              <a:t>many</a:t>
            </a:r>
            <a:r>
              <a:rPr lang="fr-FR" sz="3600" b="1" dirty="0">
                <a:solidFill>
                  <a:srgbClr val="00B0F0"/>
                </a:solidFill>
              </a:rPr>
              <a:t> </a:t>
            </a:r>
            <a:r>
              <a:rPr lang="fr-FR" sz="3600" b="1" dirty="0" err="1">
                <a:solidFill>
                  <a:srgbClr val="00B0F0"/>
                </a:solidFill>
              </a:rPr>
              <a:t>spectators</a:t>
            </a:r>
            <a:r>
              <a:rPr lang="fr-FR" sz="3600" b="1" dirty="0">
                <a:solidFill>
                  <a:srgbClr val="00B0F0"/>
                </a:solidFill>
              </a:rPr>
              <a:t> in the stadium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690058" y="826443"/>
            <a:ext cx="216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F0"/>
                </a:solidFill>
              </a:rPr>
              <a:t>Cinema</a:t>
            </a:r>
            <a:endParaRPr lang="fr-FR" sz="3600" b="1" dirty="0">
              <a:solidFill>
                <a:srgbClr val="00B0F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221626" y="826444"/>
            <a:ext cx="265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F0"/>
                </a:solidFill>
              </a:rPr>
              <a:t>spectators</a:t>
            </a:r>
            <a:endParaRPr lang="fr-FR" sz="3600" b="1" dirty="0">
              <a:solidFill>
                <a:srgbClr val="00B0F0"/>
              </a:solidFill>
            </a:endParaRPr>
          </a:p>
        </p:txBody>
      </p:sp>
      <p:pic>
        <p:nvPicPr>
          <p:cNvPr id="11" name="ttsMP3.com_VoiceText_2020-4-2_23_19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64716" y="659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65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725">
        <p15:prstTrans prst="crush"/>
        <p:sndAc>
          <p:stSnd>
            <p:snd r:embed="rId4" name="explode.wav"/>
          </p:stSnd>
        </p:sndAc>
      </p:transition>
    </mc:Choice>
    <mc:Fallback xmlns="">
      <p:transition spd="slow" advTm="14725">
        <p:fade/>
        <p:sndAc>
          <p:stSnd>
            <p:snd r:embed="rId8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11"/>
        <p14:stopEvt time="8230" objId="11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91" y="1472775"/>
            <a:ext cx="3314700" cy="13811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87" y="1642950"/>
            <a:ext cx="2619375" cy="174307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635617" y="82644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theatre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674254" y="82644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theatre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275301" y="690125"/>
            <a:ext cx="226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    zoo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75249" y="3551911"/>
            <a:ext cx="4051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F0"/>
                </a:solidFill>
              </a:rPr>
              <a:t> I </a:t>
            </a:r>
            <a:r>
              <a:rPr lang="fr-FR" sz="3600" b="1" dirty="0" err="1">
                <a:solidFill>
                  <a:srgbClr val="00B0F0"/>
                </a:solidFill>
              </a:rPr>
              <a:t>watch</a:t>
            </a:r>
            <a:r>
              <a:rPr lang="fr-FR" sz="3600" b="1" dirty="0">
                <a:solidFill>
                  <a:srgbClr val="00B0F0"/>
                </a:solidFill>
              </a:rPr>
              <a:t> a </a:t>
            </a:r>
            <a:r>
              <a:rPr lang="fr-FR" sz="3600" b="1" dirty="0" err="1">
                <a:solidFill>
                  <a:srgbClr val="00B0F0"/>
                </a:solidFill>
              </a:rPr>
              <a:t>play</a:t>
            </a:r>
            <a:r>
              <a:rPr lang="fr-FR" sz="3600" b="1" dirty="0">
                <a:solidFill>
                  <a:srgbClr val="00B0F0"/>
                </a:solidFill>
              </a:rPr>
              <a:t> in the </a:t>
            </a:r>
            <a:r>
              <a:rPr lang="fr-FR" sz="3600" b="1" dirty="0" err="1">
                <a:solidFill>
                  <a:srgbClr val="00B0F0"/>
                </a:solidFill>
              </a:rPr>
              <a:t>theatre</a:t>
            </a:r>
            <a:endParaRPr lang="fr-FR" sz="3600" b="1" dirty="0">
              <a:solidFill>
                <a:srgbClr val="00B0F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509238" y="3386025"/>
            <a:ext cx="4549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F0"/>
                </a:solidFill>
              </a:rPr>
              <a:t>There are </a:t>
            </a:r>
            <a:r>
              <a:rPr lang="fr-FR" sz="3600" b="1" dirty="0" err="1">
                <a:solidFill>
                  <a:srgbClr val="00B0F0"/>
                </a:solidFill>
              </a:rPr>
              <a:t>many</a:t>
            </a:r>
            <a:r>
              <a:rPr lang="fr-FR" sz="3600" b="1" dirty="0">
                <a:solidFill>
                  <a:srgbClr val="00B0F0"/>
                </a:solidFill>
              </a:rPr>
              <a:t> </a:t>
            </a:r>
            <a:r>
              <a:rPr lang="fr-FR" sz="3600" b="1" dirty="0" err="1">
                <a:solidFill>
                  <a:srgbClr val="00B0F0"/>
                </a:solidFill>
              </a:rPr>
              <a:t>animals</a:t>
            </a:r>
            <a:r>
              <a:rPr lang="fr-FR" sz="3600" b="1" dirty="0">
                <a:solidFill>
                  <a:srgbClr val="00B0F0"/>
                </a:solidFill>
              </a:rPr>
              <a:t> in the zoo</a:t>
            </a:r>
          </a:p>
        </p:txBody>
      </p:sp>
      <p:pic>
        <p:nvPicPr>
          <p:cNvPr id="13" name="ttsMP3.com_VoiceText_2020-4-2_23_22_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26744" y="4752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3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1"/>
    </mc:Choice>
    <mc:Fallback xmlns="">
      <p:transition spd="slow" advTm="10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3"/>
        <p14:stopEvt time="7363" objId="1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tx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94" y="2412462"/>
            <a:ext cx="1905000" cy="23526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39" y="2412462"/>
            <a:ext cx="2362200" cy="23526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50" y="2412462"/>
            <a:ext cx="2619375" cy="23526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5352" y="1364568"/>
            <a:ext cx="1055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 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CIRCUS                      STAGE             CLOWN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61182" y="5289452"/>
            <a:ext cx="3235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</a:rPr>
              <a:t>There </a:t>
            </a:r>
            <a:r>
              <a:rPr lang="fr-FR" sz="3600" b="1" dirty="0" err="1">
                <a:solidFill>
                  <a:srgbClr val="002060"/>
                </a:solidFill>
              </a:rPr>
              <a:t>is</a:t>
            </a:r>
            <a:r>
              <a:rPr lang="fr-FR" sz="3600" b="1" dirty="0">
                <a:solidFill>
                  <a:srgbClr val="002060"/>
                </a:solidFill>
              </a:rPr>
              <a:t> a lion in the </a:t>
            </a:r>
            <a:r>
              <a:rPr lang="fr-FR" sz="3600" b="1" dirty="0" err="1">
                <a:solidFill>
                  <a:srgbClr val="002060"/>
                </a:solidFill>
              </a:rPr>
              <a:t>circus</a:t>
            </a:r>
            <a:endParaRPr lang="fr-FR" sz="3600" b="1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69035" y="5289452"/>
            <a:ext cx="3430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</a:rPr>
              <a:t>The </a:t>
            </a:r>
            <a:r>
              <a:rPr lang="fr-FR" sz="3600" b="1" dirty="0" err="1">
                <a:solidFill>
                  <a:srgbClr val="002060"/>
                </a:solidFill>
              </a:rPr>
              <a:t>actors</a:t>
            </a:r>
            <a:r>
              <a:rPr lang="fr-FR" sz="3600" b="1" dirty="0">
                <a:solidFill>
                  <a:srgbClr val="002060"/>
                </a:solidFill>
              </a:rPr>
              <a:t> </a:t>
            </a:r>
            <a:r>
              <a:rPr lang="fr-FR" sz="3600" b="1" dirty="0" err="1">
                <a:solidFill>
                  <a:srgbClr val="002060"/>
                </a:solidFill>
              </a:rPr>
              <a:t>act</a:t>
            </a:r>
            <a:r>
              <a:rPr lang="fr-FR" sz="3600" b="1" dirty="0">
                <a:solidFill>
                  <a:srgbClr val="002060"/>
                </a:solidFill>
              </a:rPr>
              <a:t> on the stage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253048" y="5166700"/>
            <a:ext cx="3235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</a:rPr>
              <a:t>The clown </a:t>
            </a:r>
            <a:r>
              <a:rPr lang="fr-FR" sz="3600" b="1" dirty="0" err="1">
                <a:solidFill>
                  <a:srgbClr val="002060"/>
                </a:solidFill>
              </a:rPr>
              <a:t>is</a:t>
            </a:r>
            <a:r>
              <a:rPr lang="fr-FR" sz="3600" b="1" dirty="0">
                <a:solidFill>
                  <a:srgbClr val="002060"/>
                </a:solidFill>
              </a:rPr>
              <a:t> </a:t>
            </a:r>
            <a:r>
              <a:rPr lang="fr-FR" sz="3600" b="1" dirty="0" err="1">
                <a:solidFill>
                  <a:srgbClr val="002060"/>
                </a:solidFill>
              </a:rPr>
              <a:t>funny</a:t>
            </a:r>
            <a:endParaRPr lang="fr-FR" sz="3600" b="1" dirty="0">
              <a:solidFill>
                <a:srgbClr val="002060"/>
              </a:solidFill>
            </a:endParaRPr>
          </a:p>
        </p:txBody>
      </p:sp>
      <p:pic>
        <p:nvPicPr>
          <p:cNvPr id="10" name="ttsMP3.com_VoiceText_2020-4-2_23_58_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2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99"/>
    </mc:Choice>
    <mc:Fallback xmlns="">
      <p:transition spd="slow" advTm="18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0"/>
        <p14:stopEvt time="11007" objId="10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tx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06671" y="1364568"/>
            <a:ext cx="1055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 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Actor                       Poster                   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</a:rPr>
              <a:t>Actress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0" y="2475985"/>
            <a:ext cx="2038350" cy="23320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25" y="2349745"/>
            <a:ext cx="1866900" cy="24479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70" y="2475985"/>
            <a:ext cx="1943100" cy="23526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48031" y="5252426"/>
            <a:ext cx="3629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Rachid </a:t>
            </a:r>
            <a:r>
              <a:rPr lang="fr-FR" sz="3200" b="1" dirty="0" err="1">
                <a:solidFill>
                  <a:srgbClr val="002060"/>
                </a:solidFill>
              </a:rPr>
              <a:t>Elwali</a:t>
            </a:r>
            <a:r>
              <a:rPr lang="fr-FR" sz="3200" b="1" dirty="0">
                <a:solidFill>
                  <a:srgbClr val="002060"/>
                </a:solidFill>
              </a:rPr>
              <a:t> </a:t>
            </a:r>
            <a:r>
              <a:rPr lang="fr-FR" sz="3200" b="1" dirty="0" err="1">
                <a:solidFill>
                  <a:srgbClr val="002060"/>
                </a:solidFill>
              </a:rPr>
              <a:t>is</a:t>
            </a:r>
            <a:r>
              <a:rPr lang="fr-FR" sz="3200" b="1" dirty="0">
                <a:solidFill>
                  <a:srgbClr val="002060"/>
                </a:solidFill>
              </a:rPr>
              <a:t> a </a:t>
            </a:r>
            <a:r>
              <a:rPr lang="fr-FR" sz="3200" b="1" dirty="0" err="1">
                <a:solidFill>
                  <a:srgbClr val="002060"/>
                </a:solidFill>
              </a:rPr>
              <a:t>Moroccan</a:t>
            </a:r>
            <a:r>
              <a:rPr lang="fr-FR" sz="3200" b="1" dirty="0">
                <a:solidFill>
                  <a:srgbClr val="002060"/>
                </a:solidFill>
              </a:rPr>
              <a:t> </a:t>
            </a:r>
            <a:r>
              <a:rPr lang="fr-FR" sz="3200" b="1" dirty="0" err="1">
                <a:solidFill>
                  <a:srgbClr val="002060"/>
                </a:solidFill>
              </a:rPr>
              <a:t>actor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248443" y="5252426"/>
            <a:ext cx="3432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</a:rPr>
              <a:t>This </a:t>
            </a:r>
            <a:r>
              <a:rPr lang="fr-FR" sz="3600" b="1" dirty="0" err="1">
                <a:solidFill>
                  <a:srgbClr val="002060"/>
                </a:solidFill>
              </a:rPr>
              <a:t>is</a:t>
            </a:r>
            <a:r>
              <a:rPr lang="fr-FR" sz="3600" b="1" dirty="0">
                <a:solidFill>
                  <a:srgbClr val="002060"/>
                </a:solidFill>
              </a:rPr>
              <a:t> a poster of a film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851908" y="5273086"/>
            <a:ext cx="3950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>
                <a:solidFill>
                  <a:srgbClr val="002060"/>
                </a:solidFill>
              </a:rPr>
              <a:t>Mouna</a:t>
            </a:r>
            <a:r>
              <a:rPr lang="fr-FR" sz="3200" b="1" dirty="0">
                <a:solidFill>
                  <a:srgbClr val="002060"/>
                </a:solidFill>
              </a:rPr>
              <a:t> </a:t>
            </a:r>
            <a:r>
              <a:rPr lang="fr-FR" sz="3200" b="1" dirty="0" err="1">
                <a:solidFill>
                  <a:srgbClr val="002060"/>
                </a:solidFill>
              </a:rPr>
              <a:t>Fetou</a:t>
            </a:r>
            <a:r>
              <a:rPr lang="fr-FR" sz="3200" b="1" dirty="0">
                <a:solidFill>
                  <a:srgbClr val="002060"/>
                </a:solidFill>
              </a:rPr>
              <a:t> </a:t>
            </a:r>
            <a:r>
              <a:rPr lang="fr-FR" sz="3200" b="1" dirty="0" err="1">
                <a:solidFill>
                  <a:srgbClr val="002060"/>
                </a:solidFill>
              </a:rPr>
              <a:t>is</a:t>
            </a:r>
            <a:r>
              <a:rPr lang="fr-FR" sz="3200" b="1" dirty="0">
                <a:solidFill>
                  <a:srgbClr val="002060"/>
                </a:solidFill>
              </a:rPr>
              <a:t> a </a:t>
            </a:r>
            <a:r>
              <a:rPr lang="fr-FR" sz="3200" b="1" dirty="0" err="1">
                <a:solidFill>
                  <a:srgbClr val="002060"/>
                </a:solidFill>
              </a:rPr>
              <a:t>Moroccan</a:t>
            </a:r>
            <a:r>
              <a:rPr lang="fr-FR" sz="3200" b="1" dirty="0">
                <a:solidFill>
                  <a:srgbClr val="002060"/>
                </a:solidFill>
              </a:rPr>
              <a:t> </a:t>
            </a:r>
            <a:r>
              <a:rPr lang="fr-FR" sz="3200" b="1" dirty="0" err="1">
                <a:solidFill>
                  <a:srgbClr val="002060"/>
                </a:solidFill>
              </a:rPr>
              <a:t>actress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17" name="ttsMP3.com_VoiceText_2020-4-3_0_7_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62"/>
    </mc:Choice>
    <mc:Fallback xmlns="">
      <p:transition spd="slow" advTm="15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7"/>
        <p14:stopEvt time="12245" objId="17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tx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86E90AD4-91F5-4EEB-9A3E-4B8E511F9371}"/>
              </a:ext>
            </a:extLst>
          </p:cNvPr>
          <p:cNvSpPr txBox="1"/>
          <p:nvPr/>
        </p:nvSpPr>
        <p:spPr>
          <a:xfrm>
            <a:off x="608909" y="249518"/>
            <a:ext cx="10550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 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</a:rPr>
              <a:t>Look at </a:t>
            </a:r>
            <a:r>
              <a:rPr lang="fr-FR" sz="4800" b="1" dirty="0" err="1">
                <a:solidFill>
                  <a:schemeClr val="accent6">
                    <a:lumMod val="75000"/>
                  </a:schemeClr>
                </a:solidFill>
              </a:rPr>
              <a:t>this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</a:rPr>
              <a:t> clown! </a:t>
            </a:r>
            <a:r>
              <a:rPr lang="fr-FR" sz="4800" b="1" dirty="0" err="1">
                <a:solidFill>
                  <a:schemeClr val="accent6">
                    <a:lumMod val="75000"/>
                  </a:schemeClr>
                </a:solidFill>
              </a:rPr>
              <a:t>he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800" b="1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800" b="1" dirty="0" err="1">
                <a:solidFill>
                  <a:schemeClr val="accent6">
                    <a:lumMod val="75000"/>
                  </a:schemeClr>
                </a:solidFill>
              </a:rPr>
              <a:t>wearing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fr-FR" sz="4800" b="1" dirty="0" err="1">
                <a:solidFill>
                  <a:srgbClr val="FF0000"/>
                </a:solidFill>
              </a:rPr>
              <a:t>c</a:t>
            </a:r>
            <a:r>
              <a:rPr lang="fr-FR" sz="4800" b="1" dirty="0" err="1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fr-FR" sz="4800" b="1" dirty="0" err="1">
                <a:solidFill>
                  <a:srgbClr val="00B050"/>
                </a:solidFill>
              </a:rPr>
              <a:t>l</a:t>
            </a:r>
            <a:r>
              <a:rPr lang="fr-FR" sz="4800" b="1" dirty="0" err="1">
                <a:solidFill>
                  <a:schemeClr val="tx2"/>
                </a:solidFill>
              </a:rPr>
              <a:t>o</a:t>
            </a:r>
            <a:r>
              <a:rPr lang="fr-FR" sz="4800" b="1" dirty="0" err="1">
                <a:solidFill>
                  <a:schemeClr val="accent4"/>
                </a:solidFill>
              </a:rPr>
              <a:t>u</a:t>
            </a:r>
            <a:r>
              <a:rPr lang="fr-FR" sz="4800" b="1" dirty="0" err="1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fr-FR" sz="4800" b="1" dirty="0" err="1">
                <a:solidFill>
                  <a:schemeClr val="accent1"/>
                </a:solidFill>
              </a:rPr>
              <a:t>f</a:t>
            </a:r>
            <a:r>
              <a:rPr lang="fr-FR" sz="4800" b="1" dirty="0" err="1">
                <a:solidFill>
                  <a:schemeClr val="accent5">
                    <a:lumMod val="75000"/>
                  </a:schemeClr>
                </a:solidFill>
              </a:rPr>
              <a:t>u</a:t>
            </a:r>
            <a:r>
              <a:rPr lang="fr-FR" sz="4800" b="1" dirty="0" err="1">
                <a:solidFill>
                  <a:srgbClr val="F31328"/>
                </a:solidFill>
              </a:rPr>
              <a:t>l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800" b="1" dirty="0" err="1">
                <a:solidFill>
                  <a:schemeClr val="accent6">
                    <a:lumMod val="75000"/>
                  </a:schemeClr>
                </a:solidFill>
              </a:rPr>
              <a:t>costum</a:t>
            </a:r>
            <a:endParaRPr lang="fr-FR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25F82C-CEB3-4581-9D9C-3EA5624B3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08" y="1738247"/>
            <a:ext cx="4025861" cy="4841234"/>
          </a:xfrm>
          <a:prstGeom prst="rect">
            <a:avLst/>
          </a:prstGeom>
        </p:spPr>
      </p:pic>
      <p:pic>
        <p:nvPicPr>
          <p:cNvPr id="13" name="ttsMP3.com_VoiceText_2020-4-4_11_29_6">
            <a:hlinkClick r:id="" action="ppaction://media"/>
            <a:extLst>
              <a:ext uri="{FF2B5EF4-FFF2-40B4-BE49-F238E27FC236}">
                <a16:creationId xmlns:a16="http://schemas.microsoft.com/office/drawing/2014/main" id="{5AABA0BE-6FC9-4933-A957-1188EA02FD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408" y="11286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99"/>
    </mc:Choice>
    <mc:Fallback xmlns="">
      <p:transition spd="slow" advTm="18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0"/>
        <p14:stopEvt time="11007" objId="10"/>
      </p14:showEvt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Direction 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Direction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241</TotalTime>
  <Words>96</Words>
  <Application>Microsoft Office PowerPoint</Application>
  <PresentationFormat>Grand écran</PresentationFormat>
  <Paragraphs>21</Paragraphs>
  <Slides>7</Slides>
  <Notes>0</Notes>
  <HiddenSlides>0</HiddenSlides>
  <MMClips>7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Direction 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AZZOUZI MOULOUD</dc:creator>
  <cp:lastModifiedBy>AZZOUZI MOULOUD</cp:lastModifiedBy>
  <cp:revision>20</cp:revision>
  <dcterms:created xsi:type="dcterms:W3CDTF">2020-03-23T20:55:19Z</dcterms:created>
  <dcterms:modified xsi:type="dcterms:W3CDTF">2020-04-08T09:13:06Z</dcterms:modified>
</cp:coreProperties>
</file>